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73" r:id="rId5"/>
    <p:sldId id="265" r:id="rId6"/>
    <p:sldId id="271" r:id="rId7"/>
    <p:sldId id="272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4606D-63B2-4A84-898B-D2475BFD6DA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0F25A-7DDB-473C-B168-3D805DF31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82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0F25A-7DDB-473C-B168-3D805DF310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9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0F25A-7DDB-473C-B168-3D805DF310B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01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0F25A-7DDB-473C-B168-3D805DF310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25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0F25A-7DDB-473C-B168-3D805DF310B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6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0" y="3"/>
            <a:ext cx="12192627" cy="6858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000" y="1998000"/>
            <a:ext cx="5400000" cy="1798050"/>
          </a:xfrm>
        </p:spPr>
        <p:txBody>
          <a:bodyPr anchor="b" anchorCtr="0">
            <a:normAutofit/>
          </a:bodyPr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7000" y="3996005"/>
            <a:ext cx="5400000" cy="2253463"/>
          </a:xfrm>
        </p:spPr>
        <p:txBody>
          <a:bodyPr lIns="90000" tIns="46800" rIns="90000" bIns="46800"/>
          <a:lstStyle>
            <a:lvl1pPr marL="0" indent="0" algn="l">
              <a:buNone/>
              <a:defRPr sz="2400" b="1">
                <a:solidFill>
                  <a:srgbClr val="2A2A2A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08287" y="419930"/>
            <a:ext cx="723713" cy="365125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B6E37E1-0A89-4103-86FF-32EE89727FCF}" type="datetime5">
              <a:rPr lang="en-US" smtClean="0"/>
              <a:t>16-Sep-21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500" y="6354000"/>
            <a:ext cx="5400000" cy="50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8EDBC3-5029-477F-BFD7-0D31249F00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" y="540000"/>
            <a:ext cx="1782223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58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162" y="3276416"/>
            <a:ext cx="3957841" cy="3581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1" y="365129"/>
            <a:ext cx="648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395A-BEDC-44AD-94AF-B939DBF5CF4A}" type="datetime5">
              <a:rPr lang="en-US" smtClean="0"/>
              <a:t>16-Sep-21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8EDBC3-5029-477F-BFD7-0D31249F00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77" y="365130"/>
            <a:ext cx="1782223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95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627" y="3"/>
            <a:ext cx="12192627" cy="6858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360000"/>
            <a:ext cx="5400000" cy="180000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0" y="2372907"/>
            <a:ext cx="5400000" cy="2880000"/>
          </a:xfrm>
        </p:spPr>
        <p:txBody>
          <a:bodyPr lIns="90000" tIns="46800" rIns="90000" bIns="4680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779" y="5616830"/>
            <a:ext cx="1782223" cy="704088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86289" y="419930"/>
            <a:ext cx="723713" cy="365125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D87DC68-65FC-4607-9471-AF2495A3044D}" type="datetime5">
              <a:rPr lang="en-US" smtClean="0"/>
              <a:t>16-Sep-21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3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360000"/>
            <a:ext cx="6480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8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44DA-C9F9-47E0-A719-1629CEEA79D1}" type="datetime5">
              <a:rPr lang="en-US" smtClean="0"/>
              <a:t>16-Sep-21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BC3-5029-477F-BFD7-0D31249F00A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77" y="365130"/>
            <a:ext cx="1782223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3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365129"/>
            <a:ext cx="6480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0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00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261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261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5BCA-7795-41CF-B2C6-B7813B6A2D64}" type="datetime5">
              <a:rPr lang="en-US" smtClean="0"/>
              <a:t>16-Sep-21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BC3-5029-477F-BFD7-0D31249F00A2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77" y="365130"/>
            <a:ext cx="1782223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500" y="365129"/>
            <a:ext cx="6480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79B7-062C-45F9-A718-1C734C37CEB7}" type="datetime5">
              <a:rPr lang="en-US" smtClean="0"/>
              <a:t>16-Sep-21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BC3-5029-477F-BFD7-0D31249F00A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77" y="365130"/>
            <a:ext cx="1782223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0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09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00" y="365129"/>
            <a:ext cx="8032500" cy="1325563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0" y="1800000"/>
            <a:ext cx="80325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354005"/>
            <a:ext cx="723713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BA0D2B-1262-430D-A9B5-CD189B0DF97E}" type="datetime5">
              <a:rPr lang="en-US" smtClean="0"/>
              <a:t>16-Sep-21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0000" y="6354000"/>
            <a:ext cx="5657850" cy="50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2000" y="6300000"/>
            <a:ext cx="54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8EDBC3-5029-477F-BFD7-0D31249F00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A2A2A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bclandlords@charnwood.gov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392EC-784A-45DC-8186-1616C0AA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8CAF2-294B-4C6A-A152-4AAF8A48B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What is the CBC Landlords Service?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ea typeface="Arial Unicode MS" panose="020B0604020202020204" pitchFamily="34" charset="-128"/>
                <a:cs typeface="Arial Unicode MS" panose="020B0604020202020204" pitchFamily="34" charset="-128"/>
              </a:rPr>
              <a:t>What </a:t>
            </a:r>
            <a:r>
              <a:rPr lang="en-GB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can CBC Landlords Service do for you?</a:t>
            </a:r>
            <a:endParaRPr lang="en-GB" sz="2800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How to contact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74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What is the CBC Landlords Service?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Brand new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Advice and support to </a:t>
            </a:r>
            <a:r>
              <a:rPr lang="en-GB" dirty="0"/>
              <a:t>L</a:t>
            </a:r>
            <a:r>
              <a:rPr lang="en-GB" dirty="0">
                <a:solidFill>
                  <a:schemeClr val="tx1"/>
                </a:solidFill>
              </a:rPr>
              <a:t>andlords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Resolving tenancy issues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43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CBC Landlords Service do for you?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GB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Improving tenancy </a:t>
            </a:r>
            <a:r>
              <a:rPr lang="en-GB" dirty="0"/>
              <a:t>s</a:t>
            </a:r>
            <a:r>
              <a:rPr lang="en-GB" dirty="0">
                <a:solidFill>
                  <a:schemeClr val="tx1"/>
                </a:solidFill>
              </a:rPr>
              <a:t>ustainment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Rent arrears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Communication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Mediation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Future </a:t>
            </a:r>
            <a:r>
              <a:rPr lang="en-GB" dirty="0"/>
              <a:t>t</a:t>
            </a:r>
            <a:r>
              <a:rPr lang="en-GB" dirty="0">
                <a:solidFill>
                  <a:schemeClr val="tx1"/>
                </a:solidFill>
              </a:rPr>
              <a:t>enants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Resolve the </a:t>
            </a:r>
            <a:r>
              <a:rPr lang="en-GB" dirty="0"/>
              <a:t>tenancy breach</a:t>
            </a:r>
            <a:endParaRPr lang="en-GB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Long-term tenants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Experienced and dedicated officer</a:t>
            </a:r>
          </a:p>
          <a:p>
            <a:r>
              <a:rPr lang="en-GB" dirty="0"/>
              <a:t>Avoiding legal action</a:t>
            </a:r>
          </a:p>
          <a:p>
            <a:r>
              <a:rPr lang="en-GB" dirty="0">
                <a:solidFill>
                  <a:schemeClr val="tx1"/>
                </a:solidFill>
              </a:rPr>
              <a:t>Financial savings</a:t>
            </a:r>
          </a:p>
          <a:p>
            <a:r>
              <a:rPr lang="en-GB" dirty="0">
                <a:solidFill>
                  <a:schemeClr val="tx1"/>
                </a:solidFill>
              </a:rPr>
              <a:t>Following correct legal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17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contact 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01509 634942</a:t>
            </a:r>
          </a:p>
          <a:p>
            <a:pPr marL="0" indent="0" algn="ctr">
              <a:buNone/>
            </a:pPr>
            <a:r>
              <a:rPr lang="en-GB" sz="2800" dirty="0"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cbclandlords@charnwood.gov.uk</a:t>
            </a:r>
            <a:endParaRPr lang="en-GB" sz="28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CC"/>
                </a:solidFill>
                <a:ea typeface="Arial Unicode MS" panose="020B0604020202020204" pitchFamily="34" charset="-128"/>
              </a:rPr>
              <a:t>Website coming soon</a:t>
            </a:r>
          </a:p>
          <a:p>
            <a:pPr marL="0" indent="0" algn="ctr">
              <a:buNone/>
            </a:pPr>
            <a:endParaRPr lang="en-GB" sz="28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6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CBC Landlords Service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B805E05-EF8F-4EB3-BAEE-F5D0EF9095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266" y="2343840"/>
            <a:ext cx="4283468" cy="339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6C26581C-2FFF-444B-A565-D448A57BB27A}"/>
              </a:ext>
            </a:extLst>
          </p:cNvPr>
          <p:cNvSpPr txBox="1">
            <a:spLocks/>
          </p:cNvSpPr>
          <p:nvPr/>
        </p:nvSpPr>
        <p:spPr>
          <a:xfrm>
            <a:off x="450001" y="1591966"/>
            <a:ext cx="8032500" cy="629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594" indent="-228594" algn="l" defTabSz="914377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dirty="0"/>
              <a:t>Questions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601994"/>
      </p:ext>
    </p:extLst>
  </p:cSld>
  <p:clrMapOvr>
    <a:masterClrMapping/>
  </p:clrMapOvr>
</p:sld>
</file>

<file path=ppt/theme/theme1.xml><?xml version="1.0" encoding="utf-8"?>
<a:theme xmlns:a="http://schemas.openxmlformats.org/drawingml/2006/main" name="CBCTheme1">
  <a:themeElements>
    <a:clrScheme name="CBC">
      <a:dk1>
        <a:sysClr val="windowText" lastClr="000000"/>
      </a:dk1>
      <a:lt1>
        <a:sysClr val="window" lastClr="FFFFFF"/>
      </a:lt1>
      <a:dk2>
        <a:srgbClr val="5AB031"/>
      </a:dk2>
      <a:lt2>
        <a:srgbClr val="0072AB"/>
      </a:lt2>
      <a:accent1>
        <a:srgbClr val="3B7531"/>
      </a:accent1>
      <a:accent2>
        <a:srgbClr val="003D7A"/>
      </a:accent2>
      <a:accent3>
        <a:srgbClr val="F39200"/>
      </a:accent3>
      <a:accent4>
        <a:srgbClr val="E84E0F"/>
      </a:accent4>
      <a:accent5>
        <a:srgbClr val="964B8E"/>
      </a:accent5>
      <a:accent6>
        <a:srgbClr val="5C296F"/>
      </a:accent6>
      <a:hlink>
        <a:srgbClr val="AE0A4A"/>
      </a:hlink>
      <a:folHlink>
        <a:srgbClr val="76102A"/>
      </a:folHlink>
    </a:clrScheme>
    <a:fontScheme name="CB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CTheme1" id="{22590D9C-C075-4370-BAE2-0971ABE0C827}" vid="{1EEAE53E-9D52-457B-A83B-051308A255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77FB5D525C784F9661E048FF1EBFC8" ma:contentTypeVersion="10" ma:contentTypeDescription="Create a new document." ma:contentTypeScope="" ma:versionID="5784462e3f3ebb35e98ec1cd73904234">
  <xsd:schema xmlns:xsd="http://www.w3.org/2001/XMLSchema" xmlns:xs="http://www.w3.org/2001/XMLSchema" xmlns:p="http://schemas.microsoft.com/office/2006/metadata/properties" xmlns:ns2="4a569bf1-0d77-4d46-87d3-2fcd12bc2ea8" xmlns:ns3="af6c4e00-c732-4fdc-a9a3-395875a6e96d" targetNamespace="http://schemas.microsoft.com/office/2006/metadata/properties" ma:root="true" ma:fieldsID="b2b72bc8399fc7f70f30dfaf28376b29" ns2:_="" ns3:_="">
    <xsd:import namespace="4a569bf1-0d77-4d46-87d3-2fcd12bc2ea8"/>
    <xsd:import namespace="af6c4e00-c732-4fdc-a9a3-395875a6e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69bf1-0d77-4d46-87d3-2fcd12bc2e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6c4e00-c732-4fdc-a9a3-395875a6e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F52E71-AA84-4E8A-97D0-C179BB7BF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69bf1-0d77-4d46-87d3-2fcd12bc2ea8"/>
    <ds:schemaRef ds:uri="af6c4e00-c732-4fdc-a9a3-395875a6e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D7D5F2-059C-4C5D-B70E-FF80E60D86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E6BEE0-0201-4947-A7D1-10A70172E0DD}">
  <ds:schemaRefs>
    <ds:schemaRef ds:uri="http://purl.org/dc/terms/"/>
    <ds:schemaRef ds:uri="http://schemas.microsoft.com/office/2006/documentManagement/types"/>
    <ds:schemaRef ds:uri="4a569bf1-0d77-4d46-87d3-2fcd12bc2ea8"/>
    <ds:schemaRef ds:uri="http://purl.org/dc/dcmitype/"/>
    <ds:schemaRef ds:uri="http://schemas.microsoft.com/office/infopath/2007/PartnerControls"/>
    <ds:schemaRef ds:uri="af6c4e00-c732-4fdc-a9a3-395875a6e96d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CBCTheme1</Template>
  <TotalTime>144</TotalTime>
  <Words>104</Words>
  <Application>Microsoft Office PowerPoint</Application>
  <PresentationFormat>On-screen Show (4:3)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CBCTheme1</vt:lpstr>
      <vt:lpstr>Introduction</vt:lpstr>
      <vt:lpstr>What is the CBC Landlords Service? </vt:lpstr>
      <vt:lpstr>What can CBC Landlords Service do for you?</vt:lpstr>
      <vt:lpstr>How to contact us</vt:lpstr>
      <vt:lpstr>CBC Landlords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CrayfishHP</dc:creator>
  <cp:lastModifiedBy>Hall Dan</cp:lastModifiedBy>
  <cp:revision>13</cp:revision>
  <dcterms:created xsi:type="dcterms:W3CDTF">2020-04-21T09:35:04Z</dcterms:created>
  <dcterms:modified xsi:type="dcterms:W3CDTF">2021-09-16T08:56:23Z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0x010100AE77FB5D525C784F9661E048FF1EBFC8</vt:lpwstr>
  </property>
</Properties>
</file>