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19"/>
  </p:notesMasterIdLst>
  <p:handoutMasterIdLst>
    <p:handoutMasterId r:id="rId20"/>
  </p:handoutMasterIdLst>
  <p:sldIdLst>
    <p:sldId id="686" r:id="rId3"/>
    <p:sldId id="273" r:id="rId4"/>
    <p:sldId id="604" r:id="rId5"/>
    <p:sldId id="265" r:id="rId6"/>
    <p:sldId id="682" r:id="rId7"/>
    <p:sldId id="746" r:id="rId8"/>
    <p:sldId id="744" r:id="rId9"/>
    <p:sldId id="707" r:id="rId10"/>
    <p:sldId id="286" r:id="rId11"/>
    <p:sldId id="709" r:id="rId12"/>
    <p:sldId id="747" r:id="rId13"/>
    <p:sldId id="743" r:id="rId14"/>
    <p:sldId id="683" r:id="rId15"/>
    <p:sldId id="745" r:id="rId16"/>
    <p:sldId id="751" r:id="rId17"/>
    <p:sldId id="592" r:id="rId18"/>
  </p:sldIdLst>
  <p:sldSz cx="12192000" cy="6858000"/>
  <p:notesSz cx="6873875" cy="10004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p:scale>
          <a:sx n="122" d="100"/>
          <a:sy n="122" d="100"/>
        </p:scale>
        <p:origin x="-9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8150" cy="5000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94138" y="0"/>
            <a:ext cx="2978150" cy="500063"/>
          </a:xfrm>
          <a:prstGeom prst="rect">
            <a:avLst/>
          </a:prstGeom>
        </p:spPr>
        <p:txBody>
          <a:bodyPr vert="horz" lIns="91440" tIns="45720" rIns="91440" bIns="45720" rtlCol="0"/>
          <a:lstStyle>
            <a:lvl1pPr algn="r">
              <a:defRPr sz="1200"/>
            </a:lvl1pPr>
          </a:lstStyle>
          <a:p>
            <a:fld id="{487473E2-2F37-490B-B446-877037F876C0}" type="datetimeFigureOut">
              <a:rPr lang="en-GB" smtClean="0"/>
              <a:t>16/04/2019</a:t>
            </a:fld>
            <a:endParaRPr lang="en-GB"/>
          </a:p>
        </p:txBody>
      </p:sp>
      <p:sp>
        <p:nvSpPr>
          <p:cNvPr id="4" name="Footer Placeholder 3"/>
          <p:cNvSpPr>
            <a:spLocks noGrp="1"/>
          </p:cNvSpPr>
          <p:nvPr>
            <p:ph type="ftr" sz="quarter" idx="2"/>
          </p:nvPr>
        </p:nvSpPr>
        <p:spPr>
          <a:xfrm>
            <a:off x="0" y="9502775"/>
            <a:ext cx="2978150" cy="5000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94138" y="9502775"/>
            <a:ext cx="2978150" cy="500063"/>
          </a:xfrm>
          <a:prstGeom prst="rect">
            <a:avLst/>
          </a:prstGeom>
        </p:spPr>
        <p:txBody>
          <a:bodyPr vert="horz" lIns="91440" tIns="45720" rIns="91440" bIns="45720" rtlCol="0" anchor="b"/>
          <a:lstStyle>
            <a:lvl1pPr algn="r">
              <a:defRPr sz="1200"/>
            </a:lvl1pPr>
          </a:lstStyle>
          <a:p>
            <a:fld id="{6D17B103-5797-4494-B623-30E0AEA2AC28}" type="slidenum">
              <a:rPr lang="en-GB" smtClean="0"/>
              <a:t>‹#›</a:t>
            </a:fld>
            <a:endParaRPr lang="en-GB"/>
          </a:p>
        </p:txBody>
      </p:sp>
    </p:spTree>
    <p:extLst>
      <p:ext uri="{BB962C8B-B14F-4D97-AF65-F5344CB8AC3E}">
        <p14:creationId xmlns:p14="http://schemas.microsoft.com/office/powerpoint/2010/main" val="497978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8680" cy="501959"/>
          </a:xfrm>
          <a:prstGeom prst="rect">
            <a:avLst/>
          </a:prstGeom>
        </p:spPr>
        <p:txBody>
          <a:bodyPr vert="horz" lIns="92336" tIns="46168" rIns="92336" bIns="46168" rtlCol="0"/>
          <a:lstStyle>
            <a:lvl1pPr algn="l">
              <a:defRPr sz="1200"/>
            </a:lvl1pPr>
          </a:lstStyle>
          <a:p>
            <a:endParaRPr lang="en-GB" dirty="0"/>
          </a:p>
        </p:txBody>
      </p:sp>
      <p:sp>
        <p:nvSpPr>
          <p:cNvPr id="3" name="Date Placeholder 2"/>
          <p:cNvSpPr>
            <a:spLocks noGrp="1"/>
          </p:cNvSpPr>
          <p:nvPr>
            <p:ph type="dt" idx="1"/>
          </p:nvPr>
        </p:nvSpPr>
        <p:spPr>
          <a:xfrm>
            <a:off x="3893605" y="0"/>
            <a:ext cx="2978680" cy="501959"/>
          </a:xfrm>
          <a:prstGeom prst="rect">
            <a:avLst/>
          </a:prstGeom>
        </p:spPr>
        <p:txBody>
          <a:bodyPr vert="horz" lIns="92336" tIns="46168" rIns="92336" bIns="46168" rtlCol="0"/>
          <a:lstStyle>
            <a:lvl1pPr algn="r">
              <a:defRPr sz="1200"/>
            </a:lvl1pPr>
          </a:lstStyle>
          <a:p>
            <a:fld id="{0319527A-B839-4725-B972-4239D23BDB70}" type="datetimeFigureOut">
              <a:rPr lang="en-GB" smtClean="0"/>
              <a:t>16/04/2019</a:t>
            </a:fld>
            <a:endParaRPr lang="en-GB" dirty="0"/>
          </a:p>
        </p:txBody>
      </p:sp>
      <p:sp>
        <p:nvSpPr>
          <p:cNvPr id="4" name="Slide Image Placeholder 3"/>
          <p:cNvSpPr>
            <a:spLocks noGrp="1" noRot="1" noChangeAspect="1"/>
          </p:cNvSpPr>
          <p:nvPr>
            <p:ph type="sldImg" idx="2"/>
          </p:nvPr>
        </p:nvSpPr>
        <p:spPr>
          <a:xfrm>
            <a:off x="433388" y="1249363"/>
            <a:ext cx="6007100" cy="3378200"/>
          </a:xfrm>
          <a:prstGeom prst="rect">
            <a:avLst/>
          </a:prstGeom>
          <a:noFill/>
          <a:ln w="12700">
            <a:solidFill>
              <a:prstClr val="black"/>
            </a:solidFill>
          </a:ln>
        </p:spPr>
        <p:txBody>
          <a:bodyPr vert="horz" lIns="92336" tIns="46168" rIns="92336" bIns="46168" rtlCol="0" anchor="ctr"/>
          <a:lstStyle/>
          <a:p>
            <a:endParaRPr lang="en-GB" dirty="0"/>
          </a:p>
        </p:txBody>
      </p:sp>
      <p:sp>
        <p:nvSpPr>
          <p:cNvPr id="5" name="Notes Placeholder 4"/>
          <p:cNvSpPr>
            <a:spLocks noGrp="1"/>
          </p:cNvSpPr>
          <p:nvPr>
            <p:ph type="body" sz="quarter" idx="3"/>
          </p:nvPr>
        </p:nvSpPr>
        <p:spPr>
          <a:xfrm>
            <a:off x="687388" y="4814629"/>
            <a:ext cx="5499100" cy="3939242"/>
          </a:xfrm>
          <a:prstGeom prst="rect">
            <a:avLst/>
          </a:prstGeom>
        </p:spPr>
        <p:txBody>
          <a:bodyPr vert="horz" lIns="92336" tIns="46168" rIns="92336" bIns="4616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02468"/>
            <a:ext cx="2978680" cy="501958"/>
          </a:xfrm>
          <a:prstGeom prst="rect">
            <a:avLst/>
          </a:prstGeom>
        </p:spPr>
        <p:txBody>
          <a:bodyPr vert="horz" lIns="92336" tIns="46168" rIns="92336" bIns="46168"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93605" y="9502468"/>
            <a:ext cx="2978680" cy="501958"/>
          </a:xfrm>
          <a:prstGeom prst="rect">
            <a:avLst/>
          </a:prstGeom>
        </p:spPr>
        <p:txBody>
          <a:bodyPr vert="horz" lIns="92336" tIns="46168" rIns="92336" bIns="46168" rtlCol="0" anchor="b"/>
          <a:lstStyle>
            <a:lvl1pPr algn="r">
              <a:defRPr sz="1200"/>
            </a:lvl1pPr>
          </a:lstStyle>
          <a:p>
            <a:fld id="{B415C262-F13F-4B47-ADB8-0D58B1570346}" type="slidenum">
              <a:rPr lang="en-GB" smtClean="0"/>
              <a:t>‹#›</a:t>
            </a:fld>
            <a:endParaRPr lang="en-GB" dirty="0"/>
          </a:p>
        </p:txBody>
      </p:sp>
    </p:spTree>
    <p:extLst>
      <p:ext uri="{BB962C8B-B14F-4D97-AF65-F5344CB8AC3E}">
        <p14:creationId xmlns:p14="http://schemas.microsoft.com/office/powerpoint/2010/main" val="115773128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15C262-F13F-4B47-ADB8-0D58B1570346}" type="slidenum">
              <a:rPr lang="en-GB" smtClean="0"/>
              <a:t>1</a:t>
            </a:fld>
            <a:endParaRPr lang="en-GB" dirty="0"/>
          </a:p>
        </p:txBody>
      </p:sp>
    </p:spTree>
    <p:extLst>
      <p:ext uri="{BB962C8B-B14F-4D97-AF65-F5344CB8AC3E}">
        <p14:creationId xmlns:p14="http://schemas.microsoft.com/office/powerpoint/2010/main" val="2085523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xmlns="" id="{247D31FC-7149-4964-8868-2234F22BB9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xmlns="" id="{9664566F-7658-4AFC-BDC1-1B1EFE073F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39940" name="Slide Number Placeholder 3">
            <a:extLst>
              <a:ext uri="{FF2B5EF4-FFF2-40B4-BE49-F238E27FC236}">
                <a16:creationId xmlns:a16="http://schemas.microsoft.com/office/drawing/2014/main" xmlns="" id="{D2164DAE-C578-45C4-AEB3-190C404BDB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0231" indent="-288550">
              <a:defRPr>
                <a:solidFill>
                  <a:schemeClr val="tx1"/>
                </a:solidFill>
                <a:latin typeface="Calibri" panose="020F0502020204030204" pitchFamily="34" charset="0"/>
              </a:defRPr>
            </a:lvl2pPr>
            <a:lvl3pPr marL="1154201" indent="-230840">
              <a:defRPr>
                <a:solidFill>
                  <a:schemeClr val="tx1"/>
                </a:solidFill>
                <a:latin typeface="Calibri" panose="020F0502020204030204" pitchFamily="34" charset="0"/>
              </a:defRPr>
            </a:lvl3pPr>
            <a:lvl4pPr marL="1615882" indent="-230840">
              <a:defRPr>
                <a:solidFill>
                  <a:schemeClr val="tx1"/>
                </a:solidFill>
                <a:latin typeface="Calibri" panose="020F0502020204030204" pitchFamily="34" charset="0"/>
              </a:defRPr>
            </a:lvl4pPr>
            <a:lvl5pPr marL="2077563" indent="-230840">
              <a:defRPr>
                <a:solidFill>
                  <a:schemeClr val="tx1"/>
                </a:solidFill>
                <a:latin typeface="Calibri" panose="020F0502020204030204" pitchFamily="34" charset="0"/>
              </a:defRPr>
            </a:lvl5pPr>
            <a:lvl6pPr marL="2539243" indent="-230840" eaLnBrk="0" fontAlgn="base" hangingPunct="0">
              <a:spcBef>
                <a:spcPct val="0"/>
              </a:spcBef>
              <a:spcAft>
                <a:spcPct val="0"/>
              </a:spcAft>
              <a:defRPr>
                <a:solidFill>
                  <a:schemeClr val="tx1"/>
                </a:solidFill>
                <a:latin typeface="Calibri" panose="020F0502020204030204" pitchFamily="34" charset="0"/>
              </a:defRPr>
            </a:lvl6pPr>
            <a:lvl7pPr marL="3000924" indent="-230840" eaLnBrk="0" fontAlgn="base" hangingPunct="0">
              <a:spcBef>
                <a:spcPct val="0"/>
              </a:spcBef>
              <a:spcAft>
                <a:spcPct val="0"/>
              </a:spcAft>
              <a:defRPr>
                <a:solidFill>
                  <a:schemeClr val="tx1"/>
                </a:solidFill>
                <a:latin typeface="Calibri" panose="020F0502020204030204" pitchFamily="34" charset="0"/>
              </a:defRPr>
            </a:lvl7pPr>
            <a:lvl8pPr marL="3462604" indent="-230840" eaLnBrk="0" fontAlgn="base" hangingPunct="0">
              <a:spcBef>
                <a:spcPct val="0"/>
              </a:spcBef>
              <a:spcAft>
                <a:spcPct val="0"/>
              </a:spcAft>
              <a:defRPr>
                <a:solidFill>
                  <a:schemeClr val="tx1"/>
                </a:solidFill>
                <a:latin typeface="Calibri" panose="020F0502020204030204" pitchFamily="34" charset="0"/>
              </a:defRPr>
            </a:lvl8pPr>
            <a:lvl9pPr marL="3924285" indent="-230840" eaLnBrk="0" fontAlgn="base" hangingPunct="0">
              <a:spcBef>
                <a:spcPct val="0"/>
              </a:spcBef>
              <a:spcAft>
                <a:spcPct val="0"/>
              </a:spcAft>
              <a:defRPr>
                <a:solidFill>
                  <a:schemeClr val="tx1"/>
                </a:solidFill>
                <a:latin typeface="Calibri" panose="020F0502020204030204" pitchFamily="34" charset="0"/>
              </a:defRPr>
            </a:lvl9pPr>
          </a:lstStyle>
          <a:p>
            <a:fld id="{064F8023-0917-4589-B574-A47471706BB0}" type="slidenum">
              <a:rPr lang="en-GB" altLang="en-US" smtClean="0">
                <a:solidFill>
                  <a:srgbClr val="000000"/>
                </a:solidFill>
                <a:cs typeface="Arial" panose="020B0604020202020204" pitchFamily="34" charset="0"/>
              </a:rPr>
              <a:pPr/>
              <a:t>10</a:t>
            </a:fld>
            <a:endParaRPr lang="en-GB" altLang="en-US" dirty="0">
              <a:solidFill>
                <a:srgbClr val="000000"/>
              </a:solidFill>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xmlns="" id="{247D31FC-7149-4964-8868-2234F22BB9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xmlns="" id="{9664566F-7658-4AFC-BDC1-1B1EFE073F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39940" name="Slide Number Placeholder 3">
            <a:extLst>
              <a:ext uri="{FF2B5EF4-FFF2-40B4-BE49-F238E27FC236}">
                <a16:creationId xmlns:a16="http://schemas.microsoft.com/office/drawing/2014/main" xmlns="" id="{D2164DAE-C578-45C4-AEB3-190C404BDB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0231" indent="-288550">
              <a:defRPr>
                <a:solidFill>
                  <a:schemeClr val="tx1"/>
                </a:solidFill>
                <a:latin typeface="Calibri" panose="020F0502020204030204" pitchFamily="34" charset="0"/>
              </a:defRPr>
            </a:lvl2pPr>
            <a:lvl3pPr marL="1154201" indent="-230840">
              <a:defRPr>
                <a:solidFill>
                  <a:schemeClr val="tx1"/>
                </a:solidFill>
                <a:latin typeface="Calibri" panose="020F0502020204030204" pitchFamily="34" charset="0"/>
              </a:defRPr>
            </a:lvl3pPr>
            <a:lvl4pPr marL="1615882" indent="-230840">
              <a:defRPr>
                <a:solidFill>
                  <a:schemeClr val="tx1"/>
                </a:solidFill>
                <a:latin typeface="Calibri" panose="020F0502020204030204" pitchFamily="34" charset="0"/>
              </a:defRPr>
            </a:lvl4pPr>
            <a:lvl5pPr marL="2077563" indent="-230840">
              <a:defRPr>
                <a:solidFill>
                  <a:schemeClr val="tx1"/>
                </a:solidFill>
                <a:latin typeface="Calibri" panose="020F0502020204030204" pitchFamily="34" charset="0"/>
              </a:defRPr>
            </a:lvl5pPr>
            <a:lvl6pPr marL="2539243" indent="-230840" eaLnBrk="0" fontAlgn="base" hangingPunct="0">
              <a:spcBef>
                <a:spcPct val="0"/>
              </a:spcBef>
              <a:spcAft>
                <a:spcPct val="0"/>
              </a:spcAft>
              <a:defRPr>
                <a:solidFill>
                  <a:schemeClr val="tx1"/>
                </a:solidFill>
                <a:latin typeface="Calibri" panose="020F0502020204030204" pitchFamily="34" charset="0"/>
              </a:defRPr>
            </a:lvl6pPr>
            <a:lvl7pPr marL="3000924" indent="-230840" eaLnBrk="0" fontAlgn="base" hangingPunct="0">
              <a:spcBef>
                <a:spcPct val="0"/>
              </a:spcBef>
              <a:spcAft>
                <a:spcPct val="0"/>
              </a:spcAft>
              <a:defRPr>
                <a:solidFill>
                  <a:schemeClr val="tx1"/>
                </a:solidFill>
                <a:latin typeface="Calibri" panose="020F0502020204030204" pitchFamily="34" charset="0"/>
              </a:defRPr>
            </a:lvl7pPr>
            <a:lvl8pPr marL="3462604" indent="-230840" eaLnBrk="0" fontAlgn="base" hangingPunct="0">
              <a:spcBef>
                <a:spcPct val="0"/>
              </a:spcBef>
              <a:spcAft>
                <a:spcPct val="0"/>
              </a:spcAft>
              <a:defRPr>
                <a:solidFill>
                  <a:schemeClr val="tx1"/>
                </a:solidFill>
                <a:latin typeface="Calibri" panose="020F0502020204030204" pitchFamily="34" charset="0"/>
              </a:defRPr>
            </a:lvl8pPr>
            <a:lvl9pPr marL="3924285" indent="-230840" eaLnBrk="0" fontAlgn="base" hangingPunct="0">
              <a:spcBef>
                <a:spcPct val="0"/>
              </a:spcBef>
              <a:spcAft>
                <a:spcPct val="0"/>
              </a:spcAft>
              <a:defRPr>
                <a:solidFill>
                  <a:schemeClr val="tx1"/>
                </a:solidFill>
                <a:latin typeface="Calibri" panose="020F0502020204030204" pitchFamily="34" charset="0"/>
              </a:defRPr>
            </a:lvl9pPr>
          </a:lstStyle>
          <a:p>
            <a:fld id="{064F8023-0917-4589-B574-A47471706BB0}" type="slidenum">
              <a:rPr lang="en-GB" altLang="en-US" smtClean="0">
                <a:solidFill>
                  <a:srgbClr val="000000"/>
                </a:solidFill>
                <a:cs typeface="Arial" panose="020B0604020202020204" pitchFamily="34" charset="0"/>
              </a:rPr>
              <a:pPr/>
              <a:t>11</a:t>
            </a:fld>
            <a:endParaRPr lang="en-GB" altLang="en-US" dirty="0">
              <a:solidFill>
                <a:srgbClr val="000000"/>
              </a:solidFill>
              <a:cs typeface="Arial" panose="020B0604020202020204" pitchFamily="34" charset="0"/>
            </a:endParaRPr>
          </a:p>
        </p:txBody>
      </p:sp>
    </p:spTree>
    <p:extLst>
      <p:ext uri="{BB962C8B-B14F-4D97-AF65-F5344CB8AC3E}">
        <p14:creationId xmlns:p14="http://schemas.microsoft.com/office/powerpoint/2010/main" val="19692117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xmlns="" id="{03E33D84-6596-46E4-8818-D739C3C19E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xmlns="" id="{6B91E3F5-7353-493D-936C-5E3DF9BC26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1988" name="Slide Number Placeholder 3">
            <a:extLst>
              <a:ext uri="{FF2B5EF4-FFF2-40B4-BE49-F238E27FC236}">
                <a16:creationId xmlns:a16="http://schemas.microsoft.com/office/drawing/2014/main" xmlns="" id="{99C67349-C027-4ED4-B561-0E8953340B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0231" indent="-288550">
              <a:defRPr>
                <a:solidFill>
                  <a:schemeClr val="tx1"/>
                </a:solidFill>
                <a:latin typeface="Calibri" panose="020F0502020204030204" pitchFamily="34" charset="0"/>
              </a:defRPr>
            </a:lvl2pPr>
            <a:lvl3pPr marL="1154201" indent="-230840">
              <a:defRPr>
                <a:solidFill>
                  <a:schemeClr val="tx1"/>
                </a:solidFill>
                <a:latin typeface="Calibri" panose="020F0502020204030204" pitchFamily="34" charset="0"/>
              </a:defRPr>
            </a:lvl3pPr>
            <a:lvl4pPr marL="1615882" indent="-230840">
              <a:defRPr>
                <a:solidFill>
                  <a:schemeClr val="tx1"/>
                </a:solidFill>
                <a:latin typeface="Calibri" panose="020F0502020204030204" pitchFamily="34" charset="0"/>
              </a:defRPr>
            </a:lvl4pPr>
            <a:lvl5pPr marL="2077563" indent="-230840">
              <a:defRPr>
                <a:solidFill>
                  <a:schemeClr val="tx1"/>
                </a:solidFill>
                <a:latin typeface="Calibri" panose="020F0502020204030204" pitchFamily="34" charset="0"/>
              </a:defRPr>
            </a:lvl5pPr>
            <a:lvl6pPr marL="2539243" indent="-230840" eaLnBrk="0" fontAlgn="base" hangingPunct="0">
              <a:spcBef>
                <a:spcPct val="0"/>
              </a:spcBef>
              <a:spcAft>
                <a:spcPct val="0"/>
              </a:spcAft>
              <a:defRPr>
                <a:solidFill>
                  <a:schemeClr val="tx1"/>
                </a:solidFill>
                <a:latin typeface="Calibri" panose="020F0502020204030204" pitchFamily="34" charset="0"/>
              </a:defRPr>
            </a:lvl6pPr>
            <a:lvl7pPr marL="3000924" indent="-230840" eaLnBrk="0" fontAlgn="base" hangingPunct="0">
              <a:spcBef>
                <a:spcPct val="0"/>
              </a:spcBef>
              <a:spcAft>
                <a:spcPct val="0"/>
              </a:spcAft>
              <a:defRPr>
                <a:solidFill>
                  <a:schemeClr val="tx1"/>
                </a:solidFill>
                <a:latin typeface="Calibri" panose="020F0502020204030204" pitchFamily="34" charset="0"/>
              </a:defRPr>
            </a:lvl7pPr>
            <a:lvl8pPr marL="3462604" indent="-230840" eaLnBrk="0" fontAlgn="base" hangingPunct="0">
              <a:spcBef>
                <a:spcPct val="0"/>
              </a:spcBef>
              <a:spcAft>
                <a:spcPct val="0"/>
              </a:spcAft>
              <a:defRPr>
                <a:solidFill>
                  <a:schemeClr val="tx1"/>
                </a:solidFill>
                <a:latin typeface="Calibri" panose="020F0502020204030204" pitchFamily="34" charset="0"/>
              </a:defRPr>
            </a:lvl8pPr>
            <a:lvl9pPr marL="3924285" indent="-230840" eaLnBrk="0" fontAlgn="base" hangingPunct="0">
              <a:spcBef>
                <a:spcPct val="0"/>
              </a:spcBef>
              <a:spcAft>
                <a:spcPct val="0"/>
              </a:spcAft>
              <a:defRPr>
                <a:solidFill>
                  <a:schemeClr val="tx1"/>
                </a:solidFill>
                <a:latin typeface="Calibri" panose="020F0502020204030204" pitchFamily="34" charset="0"/>
              </a:defRPr>
            </a:lvl9pPr>
          </a:lstStyle>
          <a:p>
            <a:fld id="{AC5A7E75-C016-43DF-8464-1CB59E97374E}" type="slidenum">
              <a:rPr lang="en-GB" altLang="en-US" smtClean="0">
                <a:solidFill>
                  <a:srgbClr val="000000"/>
                </a:solidFill>
                <a:cs typeface="Arial" panose="020B0604020202020204" pitchFamily="34" charset="0"/>
              </a:rPr>
              <a:pPr/>
              <a:t>12</a:t>
            </a:fld>
            <a:endParaRPr lang="en-GB" altLang="en-US" dirty="0">
              <a:solidFill>
                <a:srgbClr val="000000"/>
              </a:solidFill>
              <a:cs typeface="Arial" panose="020B0604020202020204" pitchFamily="34" charset="0"/>
            </a:endParaRPr>
          </a:p>
        </p:txBody>
      </p:sp>
    </p:spTree>
    <p:extLst>
      <p:ext uri="{BB962C8B-B14F-4D97-AF65-F5344CB8AC3E}">
        <p14:creationId xmlns:p14="http://schemas.microsoft.com/office/powerpoint/2010/main" val="2378284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xmlns="" id="{530B04B0-88EE-4BDD-BD45-A938A4298C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xmlns="" id="{B5EAEE20-6680-4901-A7D6-26924A0A44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4036" name="Slide Number Placeholder 3">
            <a:extLst>
              <a:ext uri="{FF2B5EF4-FFF2-40B4-BE49-F238E27FC236}">
                <a16:creationId xmlns:a16="http://schemas.microsoft.com/office/drawing/2014/main" xmlns="" id="{A893311F-D6C1-4DDF-BF79-6DDF8E8138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0231" indent="-288550">
              <a:defRPr>
                <a:solidFill>
                  <a:schemeClr val="tx1"/>
                </a:solidFill>
                <a:latin typeface="Calibri" panose="020F0502020204030204" pitchFamily="34" charset="0"/>
              </a:defRPr>
            </a:lvl2pPr>
            <a:lvl3pPr marL="1154201" indent="-230840">
              <a:defRPr>
                <a:solidFill>
                  <a:schemeClr val="tx1"/>
                </a:solidFill>
                <a:latin typeface="Calibri" panose="020F0502020204030204" pitchFamily="34" charset="0"/>
              </a:defRPr>
            </a:lvl3pPr>
            <a:lvl4pPr marL="1615882" indent="-230840">
              <a:defRPr>
                <a:solidFill>
                  <a:schemeClr val="tx1"/>
                </a:solidFill>
                <a:latin typeface="Calibri" panose="020F0502020204030204" pitchFamily="34" charset="0"/>
              </a:defRPr>
            </a:lvl4pPr>
            <a:lvl5pPr marL="2077563" indent="-230840">
              <a:defRPr>
                <a:solidFill>
                  <a:schemeClr val="tx1"/>
                </a:solidFill>
                <a:latin typeface="Calibri" panose="020F0502020204030204" pitchFamily="34" charset="0"/>
              </a:defRPr>
            </a:lvl5pPr>
            <a:lvl6pPr marL="2539243" indent="-230840" eaLnBrk="0" fontAlgn="base" hangingPunct="0">
              <a:spcBef>
                <a:spcPct val="0"/>
              </a:spcBef>
              <a:spcAft>
                <a:spcPct val="0"/>
              </a:spcAft>
              <a:defRPr>
                <a:solidFill>
                  <a:schemeClr val="tx1"/>
                </a:solidFill>
                <a:latin typeface="Calibri" panose="020F0502020204030204" pitchFamily="34" charset="0"/>
              </a:defRPr>
            </a:lvl6pPr>
            <a:lvl7pPr marL="3000924" indent="-230840" eaLnBrk="0" fontAlgn="base" hangingPunct="0">
              <a:spcBef>
                <a:spcPct val="0"/>
              </a:spcBef>
              <a:spcAft>
                <a:spcPct val="0"/>
              </a:spcAft>
              <a:defRPr>
                <a:solidFill>
                  <a:schemeClr val="tx1"/>
                </a:solidFill>
                <a:latin typeface="Calibri" panose="020F0502020204030204" pitchFamily="34" charset="0"/>
              </a:defRPr>
            </a:lvl7pPr>
            <a:lvl8pPr marL="3462604" indent="-230840" eaLnBrk="0" fontAlgn="base" hangingPunct="0">
              <a:spcBef>
                <a:spcPct val="0"/>
              </a:spcBef>
              <a:spcAft>
                <a:spcPct val="0"/>
              </a:spcAft>
              <a:defRPr>
                <a:solidFill>
                  <a:schemeClr val="tx1"/>
                </a:solidFill>
                <a:latin typeface="Calibri" panose="020F0502020204030204" pitchFamily="34" charset="0"/>
              </a:defRPr>
            </a:lvl8pPr>
            <a:lvl9pPr marL="3924285" indent="-230840" eaLnBrk="0" fontAlgn="base" hangingPunct="0">
              <a:spcBef>
                <a:spcPct val="0"/>
              </a:spcBef>
              <a:spcAft>
                <a:spcPct val="0"/>
              </a:spcAft>
              <a:defRPr>
                <a:solidFill>
                  <a:schemeClr val="tx1"/>
                </a:solidFill>
                <a:latin typeface="Calibri" panose="020F0502020204030204" pitchFamily="34" charset="0"/>
              </a:defRPr>
            </a:lvl9pPr>
          </a:lstStyle>
          <a:p>
            <a:fld id="{5BF19BA4-A71B-4656-BD47-E496A1AED998}" type="slidenum">
              <a:rPr lang="en-GB" altLang="en-US" smtClean="0">
                <a:solidFill>
                  <a:srgbClr val="000000"/>
                </a:solidFill>
                <a:cs typeface="Arial" panose="020B0604020202020204" pitchFamily="34" charset="0"/>
              </a:rPr>
              <a:pPr/>
              <a:t>13</a:t>
            </a:fld>
            <a:endParaRPr lang="en-GB" altLang="en-US" dirty="0">
              <a:solidFill>
                <a:srgbClr val="000000"/>
              </a:solidFill>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xmlns="" id="{EFD194C0-B51F-41AE-A8BE-2A74E67C31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xmlns="" id="{1A9F74C8-4398-4659-BAA3-05E5166B85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6084" name="Slide Number Placeholder 3">
            <a:extLst>
              <a:ext uri="{FF2B5EF4-FFF2-40B4-BE49-F238E27FC236}">
                <a16:creationId xmlns:a16="http://schemas.microsoft.com/office/drawing/2014/main" xmlns="" id="{37FD8EB9-3023-4484-A074-2764FB17DD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0231" indent="-288550">
              <a:defRPr>
                <a:solidFill>
                  <a:schemeClr val="tx1"/>
                </a:solidFill>
                <a:latin typeface="Calibri" panose="020F0502020204030204" pitchFamily="34" charset="0"/>
              </a:defRPr>
            </a:lvl2pPr>
            <a:lvl3pPr marL="1154201" indent="-230840">
              <a:defRPr>
                <a:solidFill>
                  <a:schemeClr val="tx1"/>
                </a:solidFill>
                <a:latin typeface="Calibri" panose="020F0502020204030204" pitchFamily="34" charset="0"/>
              </a:defRPr>
            </a:lvl3pPr>
            <a:lvl4pPr marL="1615882" indent="-230840">
              <a:defRPr>
                <a:solidFill>
                  <a:schemeClr val="tx1"/>
                </a:solidFill>
                <a:latin typeface="Calibri" panose="020F0502020204030204" pitchFamily="34" charset="0"/>
              </a:defRPr>
            </a:lvl4pPr>
            <a:lvl5pPr marL="2077563" indent="-230840">
              <a:defRPr>
                <a:solidFill>
                  <a:schemeClr val="tx1"/>
                </a:solidFill>
                <a:latin typeface="Calibri" panose="020F0502020204030204" pitchFamily="34" charset="0"/>
              </a:defRPr>
            </a:lvl5pPr>
            <a:lvl6pPr marL="2539243" indent="-230840" eaLnBrk="0" fontAlgn="base" hangingPunct="0">
              <a:spcBef>
                <a:spcPct val="0"/>
              </a:spcBef>
              <a:spcAft>
                <a:spcPct val="0"/>
              </a:spcAft>
              <a:defRPr>
                <a:solidFill>
                  <a:schemeClr val="tx1"/>
                </a:solidFill>
                <a:latin typeface="Calibri" panose="020F0502020204030204" pitchFamily="34" charset="0"/>
              </a:defRPr>
            </a:lvl6pPr>
            <a:lvl7pPr marL="3000924" indent="-230840" eaLnBrk="0" fontAlgn="base" hangingPunct="0">
              <a:spcBef>
                <a:spcPct val="0"/>
              </a:spcBef>
              <a:spcAft>
                <a:spcPct val="0"/>
              </a:spcAft>
              <a:defRPr>
                <a:solidFill>
                  <a:schemeClr val="tx1"/>
                </a:solidFill>
                <a:latin typeface="Calibri" panose="020F0502020204030204" pitchFamily="34" charset="0"/>
              </a:defRPr>
            </a:lvl7pPr>
            <a:lvl8pPr marL="3462604" indent="-230840" eaLnBrk="0" fontAlgn="base" hangingPunct="0">
              <a:spcBef>
                <a:spcPct val="0"/>
              </a:spcBef>
              <a:spcAft>
                <a:spcPct val="0"/>
              </a:spcAft>
              <a:defRPr>
                <a:solidFill>
                  <a:schemeClr val="tx1"/>
                </a:solidFill>
                <a:latin typeface="Calibri" panose="020F0502020204030204" pitchFamily="34" charset="0"/>
              </a:defRPr>
            </a:lvl8pPr>
            <a:lvl9pPr marL="3924285" indent="-230840" eaLnBrk="0" fontAlgn="base" hangingPunct="0">
              <a:spcBef>
                <a:spcPct val="0"/>
              </a:spcBef>
              <a:spcAft>
                <a:spcPct val="0"/>
              </a:spcAft>
              <a:defRPr>
                <a:solidFill>
                  <a:schemeClr val="tx1"/>
                </a:solidFill>
                <a:latin typeface="Calibri" panose="020F0502020204030204" pitchFamily="34" charset="0"/>
              </a:defRPr>
            </a:lvl9pPr>
          </a:lstStyle>
          <a:p>
            <a:fld id="{EAB2787D-840B-4DEA-83A4-22DD748907AD}" type="slidenum">
              <a:rPr lang="en-GB" altLang="en-US" smtClean="0">
                <a:solidFill>
                  <a:srgbClr val="000000"/>
                </a:solidFill>
                <a:cs typeface="Arial" panose="020B0604020202020204" pitchFamily="34" charset="0"/>
              </a:rPr>
              <a:pPr/>
              <a:t>14</a:t>
            </a:fld>
            <a:endParaRPr lang="en-GB" altLang="en-US" dirty="0">
              <a:solidFill>
                <a:srgbClr val="000000"/>
              </a:solidFill>
              <a:cs typeface="Arial" panose="020B0604020202020204" pitchFamily="34" charset="0"/>
            </a:endParaRPr>
          </a:p>
        </p:txBody>
      </p:sp>
    </p:spTree>
    <p:extLst>
      <p:ext uri="{BB962C8B-B14F-4D97-AF65-F5344CB8AC3E}">
        <p14:creationId xmlns:p14="http://schemas.microsoft.com/office/powerpoint/2010/main" val="3233501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xmlns="" id="{EFD194C0-B51F-41AE-A8BE-2A74E67C31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xmlns="" id="{1A9F74C8-4398-4659-BAA3-05E5166B85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6084" name="Slide Number Placeholder 3">
            <a:extLst>
              <a:ext uri="{FF2B5EF4-FFF2-40B4-BE49-F238E27FC236}">
                <a16:creationId xmlns:a16="http://schemas.microsoft.com/office/drawing/2014/main" xmlns="" id="{37FD8EB9-3023-4484-A074-2764FB17DD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0231" indent="-288550">
              <a:defRPr>
                <a:solidFill>
                  <a:schemeClr val="tx1"/>
                </a:solidFill>
                <a:latin typeface="Calibri" panose="020F0502020204030204" pitchFamily="34" charset="0"/>
              </a:defRPr>
            </a:lvl2pPr>
            <a:lvl3pPr marL="1154201" indent="-230840">
              <a:defRPr>
                <a:solidFill>
                  <a:schemeClr val="tx1"/>
                </a:solidFill>
                <a:latin typeface="Calibri" panose="020F0502020204030204" pitchFamily="34" charset="0"/>
              </a:defRPr>
            </a:lvl3pPr>
            <a:lvl4pPr marL="1615882" indent="-230840">
              <a:defRPr>
                <a:solidFill>
                  <a:schemeClr val="tx1"/>
                </a:solidFill>
                <a:latin typeface="Calibri" panose="020F0502020204030204" pitchFamily="34" charset="0"/>
              </a:defRPr>
            </a:lvl4pPr>
            <a:lvl5pPr marL="2077563" indent="-230840">
              <a:defRPr>
                <a:solidFill>
                  <a:schemeClr val="tx1"/>
                </a:solidFill>
                <a:latin typeface="Calibri" panose="020F0502020204030204" pitchFamily="34" charset="0"/>
              </a:defRPr>
            </a:lvl5pPr>
            <a:lvl6pPr marL="2539243" indent="-230840" eaLnBrk="0" fontAlgn="base" hangingPunct="0">
              <a:spcBef>
                <a:spcPct val="0"/>
              </a:spcBef>
              <a:spcAft>
                <a:spcPct val="0"/>
              </a:spcAft>
              <a:defRPr>
                <a:solidFill>
                  <a:schemeClr val="tx1"/>
                </a:solidFill>
                <a:latin typeface="Calibri" panose="020F0502020204030204" pitchFamily="34" charset="0"/>
              </a:defRPr>
            </a:lvl6pPr>
            <a:lvl7pPr marL="3000924" indent="-230840" eaLnBrk="0" fontAlgn="base" hangingPunct="0">
              <a:spcBef>
                <a:spcPct val="0"/>
              </a:spcBef>
              <a:spcAft>
                <a:spcPct val="0"/>
              </a:spcAft>
              <a:defRPr>
                <a:solidFill>
                  <a:schemeClr val="tx1"/>
                </a:solidFill>
                <a:latin typeface="Calibri" panose="020F0502020204030204" pitchFamily="34" charset="0"/>
              </a:defRPr>
            </a:lvl7pPr>
            <a:lvl8pPr marL="3462604" indent="-230840" eaLnBrk="0" fontAlgn="base" hangingPunct="0">
              <a:spcBef>
                <a:spcPct val="0"/>
              </a:spcBef>
              <a:spcAft>
                <a:spcPct val="0"/>
              </a:spcAft>
              <a:defRPr>
                <a:solidFill>
                  <a:schemeClr val="tx1"/>
                </a:solidFill>
                <a:latin typeface="Calibri" panose="020F0502020204030204" pitchFamily="34" charset="0"/>
              </a:defRPr>
            </a:lvl8pPr>
            <a:lvl9pPr marL="3924285" indent="-230840" eaLnBrk="0" fontAlgn="base" hangingPunct="0">
              <a:spcBef>
                <a:spcPct val="0"/>
              </a:spcBef>
              <a:spcAft>
                <a:spcPct val="0"/>
              </a:spcAft>
              <a:defRPr>
                <a:solidFill>
                  <a:schemeClr val="tx1"/>
                </a:solidFill>
                <a:latin typeface="Calibri" panose="020F0502020204030204" pitchFamily="34" charset="0"/>
              </a:defRPr>
            </a:lvl9pPr>
          </a:lstStyle>
          <a:p>
            <a:fld id="{EAB2787D-840B-4DEA-83A4-22DD748907AD}" type="slidenum">
              <a:rPr lang="en-GB" altLang="en-US" smtClean="0">
                <a:solidFill>
                  <a:srgbClr val="000000"/>
                </a:solidFill>
                <a:cs typeface="Arial" panose="020B0604020202020204" pitchFamily="34" charset="0"/>
              </a:rPr>
              <a:pPr/>
              <a:t>15</a:t>
            </a:fld>
            <a:endParaRPr lang="en-GB" altLang="en-US" dirty="0">
              <a:solidFill>
                <a:srgbClr val="000000"/>
              </a:solidFill>
              <a:cs typeface="Arial" panose="020B0604020202020204" pitchFamily="34" charset="0"/>
            </a:endParaRPr>
          </a:p>
        </p:txBody>
      </p:sp>
    </p:spTree>
    <p:extLst>
      <p:ext uri="{BB962C8B-B14F-4D97-AF65-F5344CB8AC3E}">
        <p14:creationId xmlns:p14="http://schemas.microsoft.com/office/powerpoint/2010/main" val="1268006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15C262-F13F-4B47-ADB8-0D58B1570346}" type="slidenum">
              <a:rPr lang="en-GB" smtClean="0"/>
              <a:t>16</a:t>
            </a:fld>
            <a:endParaRPr lang="en-GB" dirty="0"/>
          </a:p>
        </p:txBody>
      </p:sp>
    </p:spTree>
    <p:extLst>
      <p:ext uri="{BB962C8B-B14F-4D97-AF65-F5344CB8AC3E}">
        <p14:creationId xmlns:p14="http://schemas.microsoft.com/office/powerpoint/2010/main" val="840531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xmlns="" id="{79C53840-9C47-451B-9B15-42D8DE5F46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xmlns="" id="{56AEA214-CFBA-43FB-813C-35BF462EFD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20484" name="Slide Number Placeholder 3">
            <a:extLst>
              <a:ext uri="{FF2B5EF4-FFF2-40B4-BE49-F238E27FC236}">
                <a16:creationId xmlns:a16="http://schemas.microsoft.com/office/drawing/2014/main" xmlns="" id="{4B6ED721-7E42-4119-836D-5D39CAB6F8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0231" indent="-288550">
              <a:defRPr>
                <a:solidFill>
                  <a:schemeClr val="tx1"/>
                </a:solidFill>
                <a:latin typeface="Calibri" panose="020F0502020204030204" pitchFamily="34" charset="0"/>
              </a:defRPr>
            </a:lvl2pPr>
            <a:lvl3pPr marL="1154201" indent="-230840">
              <a:defRPr>
                <a:solidFill>
                  <a:schemeClr val="tx1"/>
                </a:solidFill>
                <a:latin typeface="Calibri" panose="020F0502020204030204" pitchFamily="34" charset="0"/>
              </a:defRPr>
            </a:lvl3pPr>
            <a:lvl4pPr marL="1615882" indent="-230840">
              <a:defRPr>
                <a:solidFill>
                  <a:schemeClr val="tx1"/>
                </a:solidFill>
                <a:latin typeface="Calibri" panose="020F0502020204030204" pitchFamily="34" charset="0"/>
              </a:defRPr>
            </a:lvl4pPr>
            <a:lvl5pPr marL="2077563" indent="-230840">
              <a:defRPr>
                <a:solidFill>
                  <a:schemeClr val="tx1"/>
                </a:solidFill>
                <a:latin typeface="Calibri" panose="020F0502020204030204" pitchFamily="34" charset="0"/>
              </a:defRPr>
            </a:lvl5pPr>
            <a:lvl6pPr marL="2539243" indent="-230840" eaLnBrk="0" fontAlgn="base" hangingPunct="0">
              <a:spcBef>
                <a:spcPct val="0"/>
              </a:spcBef>
              <a:spcAft>
                <a:spcPct val="0"/>
              </a:spcAft>
              <a:defRPr>
                <a:solidFill>
                  <a:schemeClr val="tx1"/>
                </a:solidFill>
                <a:latin typeface="Calibri" panose="020F0502020204030204" pitchFamily="34" charset="0"/>
              </a:defRPr>
            </a:lvl6pPr>
            <a:lvl7pPr marL="3000924" indent="-230840" eaLnBrk="0" fontAlgn="base" hangingPunct="0">
              <a:spcBef>
                <a:spcPct val="0"/>
              </a:spcBef>
              <a:spcAft>
                <a:spcPct val="0"/>
              </a:spcAft>
              <a:defRPr>
                <a:solidFill>
                  <a:schemeClr val="tx1"/>
                </a:solidFill>
                <a:latin typeface="Calibri" panose="020F0502020204030204" pitchFamily="34" charset="0"/>
              </a:defRPr>
            </a:lvl7pPr>
            <a:lvl8pPr marL="3462604" indent="-230840" eaLnBrk="0" fontAlgn="base" hangingPunct="0">
              <a:spcBef>
                <a:spcPct val="0"/>
              </a:spcBef>
              <a:spcAft>
                <a:spcPct val="0"/>
              </a:spcAft>
              <a:defRPr>
                <a:solidFill>
                  <a:schemeClr val="tx1"/>
                </a:solidFill>
                <a:latin typeface="Calibri" panose="020F0502020204030204" pitchFamily="34" charset="0"/>
              </a:defRPr>
            </a:lvl8pPr>
            <a:lvl9pPr marL="3924285" indent="-230840" eaLnBrk="0" fontAlgn="base" hangingPunct="0">
              <a:spcBef>
                <a:spcPct val="0"/>
              </a:spcBef>
              <a:spcAft>
                <a:spcPct val="0"/>
              </a:spcAft>
              <a:defRPr>
                <a:solidFill>
                  <a:schemeClr val="tx1"/>
                </a:solidFill>
                <a:latin typeface="Calibri" panose="020F0502020204030204" pitchFamily="34" charset="0"/>
              </a:defRPr>
            </a:lvl9pPr>
          </a:lstStyle>
          <a:p>
            <a:fld id="{F44B381D-BDEF-43E2-9DD7-A9E1704E131D}" type="slidenum">
              <a:rPr lang="en-GB" altLang="en-US" smtClean="0">
                <a:solidFill>
                  <a:srgbClr val="000000"/>
                </a:solidFill>
                <a:cs typeface="Arial" panose="020B0604020202020204" pitchFamily="34" charset="0"/>
              </a:rPr>
              <a:pPr/>
              <a:t>2</a:t>
            </a:fld>
            <a:endParaRPr lang="en-GB" altLang="en-US" dirty="0">
              <a:solidFill>
                <a:srgbClr val="000000"/>
              </a:solidFill>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xmlns="" id="{21BCF17F-A62B-4F6D-B9EF-D843BCDA3C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xmlns="" id="{6FD69B26-CE38-4CD1-A4EC-B763C7FEA1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2532" name="Slide Number Placeholder 3">
            <a:extLst>
              <a:ext uri="{FF2B5EF4-FFF2-40B4-BE49-F238E27FC236}">
                <a16:creationId xmlns:a16="http://schemas.microsoft.com/office/drawing/2014/main" xmlns="" id="{B6AC1E3E-A61C-46D8-8922-266E672B9E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0231" indent="-288550">
              <a:defRPr>
                <a:solidFill>
                  <a:schemeClr val="tx1"/>
                </a:solidFill>
                <a:latin typeface="Calibri" panose="020F0502020204030204" pitchFamily="34" charset="0"/>
              </a:defRPr>
            </a:lvl2pPr>
            <a:lvl3pPr marL="1154201" indent="-230840">
              <a:defRPr>
                <a:solidFill>
                  <a:schemeClr val="tx1"/>
                </a:solidFill>
                <a:latin typeface="Calibri" panose="020F0502020204030204" pitchFamily="34" charset="0"/>
              </a:defRPr>
            </a:lvl3pPr>
            <a:lvl4pPr marL="1615882" indent="-230840">
              <a:defRPr>
                <a:solidFill>
                  <a:schemeClr val="tx1"/>
                </a:solidFill>
                <a:latin typeface="Calibri" panose="020F0502020204030204" pitchFamily="34" charset="0"/>
              </a:defRPr>
            </a:lvl4pPr>
            <a:lvl5pPr marL="2077563" indent="-230840">
              <a:defRPr>
                <a:solidFill>
                  <a:schemeClr val="tx1"/>
                </a:solidFill>
                <a:latin typeface="Calibri" panose="020F0502020204030204" pitchFamily="34" charset="0"/>
              </a:defRPr>
            </a:lvl5pPr>
            <a:lvl6pPr marL="2539243" indent="-230840" eaLnBrk="0" fontAlgn="base" hangingPunct="0">
              <a:spcBef>
                <a:spcPct val="0"/>
              </a:spcBef>
              <a:spcAft>
                <a:spcPct val="0"/>
              </a:spcAft>
              <a:defRPr>
                <a:solidFill>
                  <a:schemeClr val="tx1"/>
                </a:solidFill>
                <a:latin typeface="Calibri" panose="020F0502020204030204" pitchFamily="34" charset="0"/>
              </a:defRPr>
            </a:lvl6pPr>
            <a:lvl7pPr marL="3000924" indent="-230840" eaLnBrk="0" fontAlgn="base" hangingPunct="0">
              <a:spcBef>
                <a:spcPct val="0"/>
              </a:spcBef>
              <a:spcAft>
                <a:spcPct val="0"/>
              </a:spcAft>
              <a:defRPr>
                <a:solidFill>
                  <a:schemeClr val="tx1"/>
                </a:solidFill>
                <a:latin typeface="Calibri" panose="020F0502020204030204" pitchFamily="34" charset="0"/>
              </a:defRPr>
            </a:lvl7pPr>
            <a:lvl8pPr marL="3462604" indent="-230840" eaLnBrk="0" fontAlgn="base" hangingPunct="0">
              <a:spcBef>
                <a:spcPct val="0"/>
              </a:spcBef>
              <a:spcAft>
                <a:spcPct val="0"/>
              </a:spcAft>
              <a:defRPr>
                <a:solidFill>
                  <a:schemeClr val="tx1"/>
                </a:solidFill>
                <a:latin typeface="Calibri" panose="020F0502020204030204" pitchFamily="34" charset="0"/>
              </a:defRPr>
            </a:lvl8pPr>
            <a:lvl9pPr marL="3924285" indent="-230840" eaLnBrk="0" fontAlgn="base" hangingPunct="0">
              <a:spcBef>
                <a:spcPct val="0"/>
              </a:spcBef>
              <a:spcAft>
                <a:spcPct val="0"/>
              </a:spcAft>
              <a:defRPr>
                <a:solidFill>
                  <a:schemeClr val="tx1"/>
                </a:solidFill>
                <a:latin typeface="Calibri" panose="020F0502020204030204" pitchFamily="34" charset="0"/>
              </a:defRPr>
            </a:lvl9pPr>
          </a:lstStyle>
          <a:p>
            <a:fld id="{7637A7CF-B6B1-46C3-A0D3-D26BDA491EC1}" type="slidenum">
              <a:rPr lang="en-GB" altLang="en-US" smtClean="0">
                <a:solidFill>
                  <a:srgbClr val="000000"/>
                </a:solidFill>
                <a:latin typeface="Times New Roman" panose="02020603050405020304" pitchFamily="18" charset="0"/>
                <a:cs typeface="Times New Roman" panose="02020603050405020304" pitchFamily="18" charset="0"/>
              </a:rPr>
              <a:pPr/>
              <a:t>3</a:t>
            </a:fld>
            <a:endParaRPr lang="en-GB" altLang="en-US"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xmlns="" id="{7ADADD3A-1CD5-4E1B-8D46-87681B57D2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xmlns="" id="{1B9EDF5E-A247-4B57-9CD9-A28FEA8143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33796" name="Slide Number Placeholder 3">
            <a:extLst>
              <a:ext uri="{FF2B5EF4-FFF2-40B4-BE49-F238E27FC236}">
                <a16:creationId xmlns:a16="http://schemas.microsoft.com/office/drawing/2014/main" xmlns="" id="{C3273197-4751-45E3-B652-9757A53690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0231" indent="-288550">
              <a:defRPr>
                <a:solidFill>
                  <a:schemeClr val="tx1"/>
                </a:solidFill>
                <a:latin typeface="Calibri" panose="020F0502020204030204" pitchFamily="34" charset="0"/>
              </a:defRPr>
            </a:lvl2pPr>
            <a:lvl3pPr marL="1154201" indent="-230840">
              <a:defRPr>
                <a:solidFill>
                  <a:schemeClr val="tx1"/>
                </a:solidFill>
                <a:latin typeface="Calibri" panose="020F0502020204030204" pitchFamily="34" charset="0"/>
              </a:defRPr>
            </a:lvl3pPr>
            <a:lvl4pPr marL="1615882" indent="-230840">
              <a:defRPr>
                <a:solidFill>
                  <a:schemeClr val="tx1"/>
                </a:solidFill>
                <a:latin typeface="Calibri" panose="020F0502020204030204" pitchFamily="34" charset="0"/>
              </a:defRPr>
            </a:lvl4pPr>
            <a:lvl5pPr marL="2077563" indent="-230840">
              <a:defRPr>
                <a:solidFill>
                  <a:schemeClr val="tx1"/>
                </a:solidFill>
                <a:latin typeface="Calibri" panose="020F0502020204030204" pitchFamily="34" charset="0"/>
              </a:defRPr>
            </a:lvl5pPr>
            <a:lvl6pPr marL="2539243" indent="-230840" eaLnBrk="0" fontAlgn="base" hangingPunct="0">
              <a:spcBef>
                <a:spcPct val="0"/>
              </a:spcBef>
              <a:spcAft>
                <a:spcPct val="0"/>
              </a:spcAft>
              <a:defRPr>
                <a:solidFill>
                  <a:schemeClr val="tx1"/>
                </a:solidFill>
                <a:latin typeface="Calibri" panose="020F0502020204030204" pitchFamily="34" charset="0"/>
              </a:defRPr>
            </a:lvl6pPr>
            <a:lvl7pPr marL="3000924" indent="-230840" eaLnBrk="0" fontAlgn="base" hangingPunct="0">
              <a:spcBef>
                <a:spcPct val="0"/>
              </a:spcBef>
              <a:spcAft>
                <a:spcPct val="0"/>
              </a:spcAft>
              <a:defRPr>
                <a:solidFill>
                  <a:schemeClr val="tx1"/>
                </a:solidFill>
                <a:latin typeface="Calibri" panose="020F0502020204030204" pitchFamily="34" charset="0"/>
              </a:defRPr>
            </a:lvl7pPr>
            <a:lvl8pPr marL="3462604" indent="-230840" eaLnBrk="0" fontAlgn="base" hangingPunct="0">
              <a:spcBef>
                <a:spcPct val="0"/>
              </a:spcBef>
              <a:spcAft>
                <a:spcPct val="0"/>
              </a:spcAft>
              <a:defRPr>
                <a:solidFill>
                  <a:schemeClr val="tx1"/>
                </a:solidFill>
                <a:latin typeface="Calibri" panose="020F0502020204030204" pitchFamily="34" charset="0"/>
              </a:defRPr>
            </a:lvl8pPr>
            <a:lvl9pPr marL="3924285" indent="-230840" eaLnBrk="0" fontAlgn="base" hangingPunct="0">
              <a:spcBef>
                <a:spcPct val="0"/>
              </a:spcBef>
              <a:spcAft>
                <a:spcPct val="0"/>
              </a:spcAft>
              <a:defRPr>
                <a:solidFill>
                  <a:schemeClr val="tx1"/>
                </a:solidFill>
                <a:latin typeface="Calibri" panose="020F0502020204030204" pitchFamily="34" charset="0"/>
              </a:defRPr>
            </a:lvl9pPr>
          </a:lstStyle>
          <a:p>
            <a:fld id="{10101427-F0BB-4CFB-B0C4-8638717F0FF6}" type="slidenum">
              <a:rPr lang="en-GB" altLang="en-US" smtClean="0">
                <a:solidFill>
                  <a:srgbClr val="000000"/>
                </a:solidFill>
                <a:cs typeface="Arial" panose="020B0604020202020204" pitchFamily="34" charset="0"/>
              </a:rPr>
              <a:pPr/>
              <a:t>4</a:t>
            </a:fld>
            <a:endParaRPr lang="en-GB" altLang="en-US" dirty="0">
              <a:solidFill>
                <a:srgbClr val="000000"/>
              </a:solidFill>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xmlns="" id="{F43708E1-462C-497A-97BB-57B5946862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xmlns="" id="{588B76C3-2E18-439C-B164-298A25BFB8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35844" name="Slide Number Placeholder 3">
            <a:extLst>
              <a:ext uri="{FF2B5EF4-FFF2-40B4-BE49-F238E27FC236}">
                <a16:creationId xmlns:a16="http://schemas.microsoft.com/office/drawing/2014/main" xmlns="" id="{BC168B85-400C-40C7-A517-2635DB1B9A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0231" indent="-288550">
              <a:defRPr>
                <a:solidFill>
                  <a:schemeClr val="tx1"/>
                </a:solidFill>
                <a:latin typeface="Calibri" panose="020F0502020204030204" pitchFamily="34" charset="0"/>
              </a:defRPr>
            </a:lvl2pPr>
            <a:lvl3pPr marL="1154201" indent="-230840">
              <a:defRPr>
                <a:solidFill>
                  <a:schemeClr val="tx1"/>
                </a:solidFill>
                <a:latin typeface="Calibri" panose="020F0502020204030204" pitchFamily="34" charset="0"/>
              </a:defRPr>
            </a:lvl3pPr>
            <a:lvl4pPr marL="1615882" indent="-230840">
              <a:defRPr>
                <a:solidFill>
                  <a:schemeClr val="tx1"/>
                </a:solidFill>
                <a:latin typeface="Calibri" panose="020F0502020204030204" pitchFamily="34" charset="0"/>
              </a:defRPr>
            </a:lvl4pPr>
            <a:lvl5pPr marL="2077563" indent="-230840">
              <a:defRPr>
                <a:solidFill>
                  <a:schemeClr val="tx1"/>
                </a:solidFill>
                <a:latin typeface="Calibri" panose="020F0502020204030204" pitchFamily="34" charset="0"/>
              </a:defRPr>
            </a:lvl5pPr>
            <a:lvl6pPr marL="2539243" indent="-230840" eaLnBrk="0" fontAlgn="base" hangingPunct="0">
              <a:spcBef>
                <a:spcPct val="0"/>
              </a:spcBef>
              <a:spcAft>
                <a:spcPct val="0"/>
              </a:spcAft>
              <a:defRPr>
                <a:solidFill>
                  <a:schemeClr val="tx1"/>
                </a:solidFill>
                <a:latin typeface="Calibri" panose="020F0502020204030204" pitchFamily="34" charset="0"/>
              </a:defRPr>
            </a:lvl6pPr>
            <a:lvl7pPr marL="3000924" indent="-230840" eaLnBrk="0" fontAlgn="base" hangingPunct="0">
              <a:spcBef>
                <a:spcPct val="0"/>
              </a:spcBef>
              <a:spcAft>
                <a:spcPct val="0"/>
              </a:spcAft>
              <a:defRPr>
                <a:solidFill>
                  <a:schemeClr val="tx1"/>
                </a:solidFill>
                <a:latin typeface="Calibri" panose="020F0502020204030204" pitchFamily="34" charset="0"/>
              </a:defRPr>
            </a:lvl7pPr>
            <a:lvl8pPr marL="3462604" indent="-230840" eaLnBrk="0" fontAlgn="base" hangingPunct="0">
              <a:spcBef>
                <a:spcPct val="0"/>
              </a:spcBef>
              <a:spcAft>
                <a:spcPct val="0"/>
              </a:spcAft>
              <a:defRPr>
                <a:solidFill>
                  <a:schemeClr val="tx1"/>
                </a:solidFill>
                <a:latin typeface="Calibri" panose="020F0502020204030204" pitchFamily="34" charset="0"/>
              </a:defRPr>
            </a:lvl8pPr>
            <a:lvl9pPr marL="3924285" indent="-230840" eaLnBrk="0" fontAlgn="base" hangingPunct="0">
              <a:spcBef>
                <a:spcPct val="0"/>
              </a:spcBef>
              <a:spcAft>
                <a:spcPct val="0"/>
              </a:spcAft>
              <a:defRPr>
                <a:solidFill>
                  <a:schemeClr val="tx1"/>
                </a:solidFill>
                <a:latin typeface="Calibri" panose="020F0502020204030204" pitchFamily="34" charset="0"/>
              </a:defRPr>
            </a:lvl9pPr>
          </a:lstStyle>
          <a:p>
            <a:fld id="{218F4B93-70B3-49CA-86EE-C7872FE6987C}" type="slidenum">
              <a:rPr lang="en-GB" altLang="en-US" smtClean="0">
                <a:solidFill>
                  <a:srgbClr val="000000"/>
                </a:solidFill>
                <a:cs typeface="Arial" panose="020B0604020202020204" pitchFamily="34" charset="0"/>
              </a:rPr>
              <a:pPr/>
              <a:t>5</a:t>
            </a:fld>
            <a:endParaRPr lang="en-GB" altLang="en-US" dirty="0">
              <a:solidFill>
                <a:srgbClr val="000000"/>
              </a:solidFill>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xmlns="" id="{F43708E1-462C-497A-97BB-57B5946862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xmlns="" id="{588B76C3-2E18-439C-B164-298A25BFB8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35844" name="Slide Number Placeholder 3">
            <a:extLst>
              <a:ext uri="{FF2B5EF4-FFF2-40B4-BE49-F238E27FC236}">
                <a16:creationId xmlns:a16="http://schemas.microsoft.com/office/drawing/2014/main" xmlns="" id="{BC168B85-400C-40C7-A517-2635DB1B9A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0231" indent="-288550">
              <a:defRPr>
                <a:solidFill>
                  <a:schemeClr val="tx1"/>
                </a:solidFill>
                <a:latin typeface="Calibri" panose="020F0502020204030204" pitchFamily="34" charset="0"/>
              </a:defRPr>
            </a:lvl2pPr>
            <a:lvl3pPr marL="1154201" indent="-230840">
              <a:defRPr>
                <a:solidFill>
                  <a:schemeClr val="tx1"/>
                </a:solidFill>
                <a:latin typeface="Calibri" panose="020F0502020204030204" pitchFamily="34" charset="0"/>
              </a:defRPr>
            </a:lvl3pPr>
            <a:lvl4pPr marL="1615882" indent="-230840">
              <a:defRPr>
                <a:solidFill>
                  <a:schemeClr val="tx1"/>
                </a:solidFill>
                <a:latin typeface="Calibri" panose="020F0502020204030204" pitchFamily="34" charset="0"/>
              </a:defRPr>
            </a:lvl4pPr>
            <a:lvl5pPr marL="2077563" indent="-230840">
              <a:defRPr>
                <a:solidFill>
                  <a:schemeClr val="tx1"/>
                </a:solidFill>
                <a:latin typeface="Calibri" panose="020F0502020204030204" pitchFamily="34" charset="0"/>
              </a:defRPr>
            </a:lvl5pPr>
            <a:lvl6pPr marL="2539243" indent="-230840" eaLnBrk="0" fontAlgn="base" hangingPunct="0">
              <a:spcBef>
                <a:spcPct val="0"/>
              </a:spcBef>
              <a:spcAft>
                <a:spcPct val="0"/>
              </a:spcAft>
              <a:defRPr>
                <a:solidFill>
                  <a:schemeClr val="tx1"/>
                </a:solidFill>
                <a:latin typeface="Calibri" panose="020F0502020204030204" pitchFamily="34" charset="0"/>
              </a:defRPr>
            </a:lvl6pPr>
            <a:lvl7pPr marL="3000924" indent="-230840" eaLnBrk="0" fontAlgn="base" hangingPunct="0">
              <a:spcBef>
                <a:spcPct val="0"/>
              </a:spcBef>
              <a:spcAft>
                <a:spcPct val="0"/>
              </a:spcAft>
              <a:defRPr>
                <a:solidFill>
                  <a:schemeClr val="tx1"/>
                </a:solidFill>
                <a:latin typeface="Calibri" panose="020F0502020204030204" pitchFamily="34" charset="0"/>
              </a:defRPr>
            </a:lvl7pPr>
            <a:lvl8pPr marL="3462604" indent="-230840" eaLnBrk="0" fontAlgn="base" hangingPunct="0">
              <a:spcBef>
                <a:spcPct val="0"/>
              </a:spcBef>
              <a:spcAft>
                <a:spcPct val="0"/>
              </a:spcAft>
              <a:defRPr>
                <a:solidFill>
                  <a:schemeClr val="tx1"/>
                </a:solidFill>
                <a:latin typeface="Calibri" panose="020F0502020204030204" pitchFamily="34" charset="0"/>
              </a:defRPr>
            </a:lvl8pPr>
            <a:lvl9pPr marL="3924285" indent="-230840" eaLnBrk="0" fontAlgn="base" hangingPunct="0">
              <a:spcBef>
                <a:spcPct val="0"/>
              </a:spcBef>
              <a:spcAft>
                <a:spcPct val="0"/>
              </a:spcAft>
              <a:defRPr>
                <a:solidFill>
                  <a:schemeClr val="tx1"/>
                </a:solidFill>
                <a:latin typeface="Calibri" panose="020F0502020204030204" pitchFamily="34" charset="0"/>
              </a:defRPr>
            </a:lvl9pPr>
          </a:lstStyle>
          <a:p>
            <a:fld id="{218F4B93-70B3-49CA-86EE-C7872FE6987C}" type="slidenum">
              <a:rPr lang="en-GB" altLang="en-US" smtClean="0">
                <a:solidFill>
                  <a:srgbClr val="000000"/>
                </a:solidFill>
                <a:cs typeface="Arial" panose="020B0604020202020204" pitchFamily="34" charset="0"/>
              </a:rPr>
              <a:pPr/>
              <a:t>6</a:t>
            </a:fld>
            <a:endParaRPr lang="en-GB" altLang="en-US" dirty="0">
              <a:solidFill>
                <a:srgbClr val="000000"/>
              </a:solidFill>
              <a:cs typeface="Arial" panose="020B0604020202020204" pitchFamily="34" charset="0"/>
            </a:endParaRPr>
          </a:p>
        </p:txBody>
      </p:sp>
    </p:spTree>
    <p:extLst>
      <p:ext uri="{BB962C8B-B14F-4D97-AF65-F5344CB8AC3E}">
        <p14:creationId xmlns:p14="http://schemas.microsoft.com/office/powerpoint/2010/main" val="1358179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xmlns="" id="{F43708E1-462C-497A-97BB-57B5946862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xmlns="" id="{588B76C3-2E18-439C-B164-298A25BFB8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35844" name="Slide Number Placeholder 3">
            <a:extLst>
              <a:ext uri="{FF2B5EF4-FFF2-40B4-BE49-F238E27FC236}">
                <a16:creationId xmlns:a16="http://schemas.microsoft.com/office/drawing/2014/main" xmlns="" id="{BC168B85-400C-40C7-A517-2635DB1B9A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0231" indent="-288550">
              <a:defRPr>
                <a:solidFill>
                  <a:schemeClr val="tx1"/>
                </a:solidFill>
                <a:latin typeface="Calibri" panose="020F0502020204030204" pitchFamily="34" charset="0"/>
              </a:defRPr>
            </a:lvl2pPr>
            <a:lvl3pPr marL="1154201" indent="-230840">
              <a:defRPr>
                <a:solidFill>
                  <a:schemeClr val="tx1"/>
                </a:solidFill>
                <a:latin typeface="Calibri" panose="020F0502020204030204" pitchFamily="34" charset="0"/>
              </a:defRPr>
            </a:lvl3pPr>
            <a:lvl4pPr marL="1615882" indent="-230840">
              <a:defRPr>
                <a:solidFill>
                  <a:schemeClr val="tx1"/>
                </a:solidFill>
                <a:latin typeface="Calibri" panose="020F0502020204030204" pitchFamily="34" charset="0"/>
              </a:defRPr>
            </a:lvl4pPr>
            <a:lvl5pPr marL="2077563" indent="-230840">
              <a:defRPr>
                <a:solidFill>
                  <a:schemeClr val="tx1"/>
                </a:solidFill>
                <a:latin typeface="Calibri" panose="020F0502020204030204" pitchFamily="34" charset="0"/>
              </a:defRPr>
            </a:lvl5pPr>
            <a:lvl6pPr marL="2539243" indent="-230840" eaLnBrk="0" fontAlgn="base" hangingPunct="0">
              <a:spcBef>
                <a:spcPct val="0"/>
              </a:spcBef>
              <a:spcAft>
                <a:spcPct val="0"/>
              </a:spcAft>
              <a:defRPr>
                <a:solidFill>
                  <a:schemeClr val="tx1"/>
                </a:solidFill>
                <a:latin typeface="Calibri" panose="020F0502020204030204" pitchFamily="34" charset="0"/>
              </a:defRPr>
            </a:lvl6pPr>
            <a:lvl7pPr marL="3000924" indent="-230840" eaLnBrk="0" fontAlgn="base" hangingPunct="0">
              <a:spcBef>
                <a:spcPct val="0"/>
              </a:spcBef>
              <a:spcAft>
                <a:spcPct val="0"/>
              </a:spcAft>
              <a:defRPr>
                <a:solidFill>
                  <a:schemeClr val="tx1"/>
                </a:solidFill>
                <a:latin typeface="Calibri" panose="020F0502020204030204" pitchFamily="34" charset="0"/>
              </a:defRPr>
            </a:lvl7pPr>
            <a:lvl8pPr marL="3462604" indent="-230840" eaLnBrk="0" fontAlgn="base" hangingPunct="0">
              <a:spcBef>
                <a:spcPct val="0"/>
              </a:spcBef>
              <a:spcAft>
                <a:spcPct val="0"/>
              </a:spcAft>
              <a:defRPr>
                <a:solidFill>
                  <a:schemeClr val="tx1"/>
                </a:solidFill>
                <a:latin typeface="Calibri" panose="020F0502020204030204" pitchFamily="34" charset="0"/>
              </a:defRPr>
            </a:lvl8pPr>
            <a:lvl9pPr marL="3924285" indent="-230840" eaLnBrk="0" fontAlgn="base" hangingPunct="0">
              <a:spcBef>
                <a:spcPct val="0"/>
              </a:spcBef>
              <a:spcAft>
                <a:spcPct val="0"/>
              </a:spcAft>
              <a:defRPr>
                <a:solidFill>
                  <a:schemeClr val="tx1"/>
                </a:solidFill>
                <a:latin typeface="Calibri" panose="020F0502020204030204" pitchFamily="34" charset="0"/>
              </a:defRPr>
            </a:lvl9pPr>
          </a:lstStyle>
          <a:p>
            <a:fld id="{218F4B93-70B3-49CA-86EE-C7872FE6987C}" type="slidenum">
              <a:rPr lang="en-GB" altLang="en-US" smtClean="0">
                <a:solidFill>
                  <a:srgbClr val="000000"/>
                </a:solidFill>
                <a:cs typeface="Arial" panose="020B0604020202020204" pitchFamily="34" charset="0"/>
              </a:rPr>
              <a:pPr/>
              <a:t>7</a:t>
            </a:fld>
            <a:endParaRPr lang="en-GB" altLang="en-US" dirty="0">
              <a:solidFill>
                <a:srgbClr val="000000"/>
              </a:solidFill>
              <a:cs typeface="Arial" panose="020B0604020202020204" pitchFamily="34" charset="0"/>
            </a:endParaRPr>
          </a:p>
        </p:txBody>
      </p:sp>
    </p:spTree>
    <p:extLst>
      <p:ext uri="{BB962C8B-B14F-4D97-AF65-F5344CB8AC3E}">
        <p14:creationId xmlns:p14="http://schemas.microsoft.com/office/powerpoint/2010/main" val="2557408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15C262-F13F-4B47-ADB8-0D58B1570346}" type="slidenum">
              <a:rPr lang="en-GB" smtClean="0"/>
              <a:t>8</a:t>
            </a:fld>
            <a:endParaRPr lang="en-GB" dirty="0"/>
          </a:p>
        </p:txBody>
      </p:sp>
    </p:spTree>
    <p:extLst>
      <p:ext uri="{BB962C8B-B14F-4D97-AF65-F5344CB8AC3E}">
        <p14:creationId xmlns:p14="http://schemas.microsoft.com/office/powerpoint/2010/main" val="1496127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15C262-F13F-4B47-ADB8-0D58B1570346}" type="slidenum">
              <a:rPr lang="en-GB" smtClean="0"/>
              <a:t>9</a:t>
            </a:fld>
            <a:endParaRPr lang="en-GB" dirty="0"/>
          </a:p>
        </p:txBody>
      </p:sp>
    </p:spTree>
    <p:extLst>
      <p:ext uri="{BB962C8B-B14F-4D97-AF65-F5344CB8AC3E}">
        <p14:creationId xmlns:p14="http://schemas.microsoft.com/office/powerpoint/2010/main" val="240188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15">
            <a:extLst>
              <a:ext uri="{FF2B5EF4-FFF2-40B4-BE49-F238E27FC236}">
                <a16:creationId xmlns:a16="http://schemas.microsoft.com/office/drawing/2014/main" xmlns="" id="{E2BDF525-AB1E-46D1-9C65-518248C383A1}"/>
              </a:ext>
            </a:extLst>
          </p:cNvPr>
          <p:cNvSpPr/>
          <p:nvPr/>
        </p:nvSpPr>
        <p:spPr>
          <a:xfrm>
            <a:off x="304801" y="228601"/>
            <a:ext cx="11595100"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1656" tIns="40828" rIns="81656" bIns="40828" anchor="ctr"/>
          <a:lstStyle/>
          <a:p>
            <a:pPr algn="ctr">
              <a:defRPr/>
            </a:pPr>
            <a:endParaRPr lang="en-US" sz="1800" dirty="0"/>
          </a:p>
        </p:txBody>
      </p:sp>
      <p:grpSp>
        <p:nvGrpSpPr>
          <p:cNvPr id="5" name="Group 9">
            <a:extLst>
              <a:ext uri="{FF2B5EF4-FFF2-40B4-BE49-F238E27FC236}">
                <a16:creationId xmlns:a16="http://schemas.microsoft.com/office/drawing/2014/main" xmlns="" id="{FC7B9439-13B6-4D51-BD71-6AEF1CD389E2}"/>
              </a:ext>
            </a:extLst>
          </p:cNvPr>
          <p:cNvGrpSpPr>
            <a:grpSpLocks noChangeAspect="1"/>
          </p:cNvGrpSpPr>
          <p:nvPr/>
        </p:nvGrpSpPr>
        <p:grpSpPr bwMode="auto">
          <a:xfrm>
            <a:off x="281517" y="5354639"/>
            <a:ext cx="11631083" cy="1330325"/>
            <a:chOff x="-3905250" y="4294188"/>
            <a:chExt cx="13011150" cy="1892300"/>
          </a:xfrm>
        </p:grpSpPr>
        <p:sp>
          <p:nvSpPr>
            <p:cNvPr id="6" name="Freeform 14">
              <a:extLst>
                <a:ext uri="{FF2B5EF4-FFF2-40B4-BE49-F238E27FC236}">
                  <a16:creationId xmlns:a16="http://schemas.microsoft.com/office/drawing/2014/main" xmlns="" id="{110611C8-1BCF-4EA9-A758-5964835D40D2}"/>
                </a:ext>
              </a:extLst>
            </p:cNvPr>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sp>
          <p:nvSpPr>
            <p:cNvPr id="7" name="Freeform 18">
              <a:extLst>
                <a:ext uri="{FF2B5EF4-FFF2-40B4-BE49-F238E27FC236}">
                  <a16:creationId xmlns:a16="http://schemas.microsoft.com/office/drawing/2014/main" xmlns="" id="{9894D57A-84FB-480D-A43C-56F44852220E}"/>
                </a:ext>
              </a:extLst>
            </p:cNvPr>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sp>
          <p:nvSpPr>
            <p:cNvPr id="8" name="Freeform 22">
              <a:extLst>
                <a:ext uri="{FF2B5EF4-FFF2-40B4-BE49-F238E27FC236}">
                  <a16:creationId xmlns:a16="http://schemas.microsoft.com/office/drawing/2014/main" xmlns="" id="{700E17DD-D71A-4DFA-AE6D-1799CA65E345}"/>
                </a:ext>
              </a:extLst>
            </p:cNvPr>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sz="1800" dirty="0"/>
            </a:p>
          </p:txBody>
        </p:sp>
        <p:sp>
          <p:nvSpPr>
            <p:cNvPr id="9" name="Freeform 26">
              <a:extLst>
                <a:ext uri="{FF2B5EF4-FFF2-40B4-BE49-F238E27FC236}">
                  <a16:creationId xmlns:a16="http://schemas.microsoft.com/office/drawing/2014/main" xmlns="" id="{A5CA9CBA-27EE-4ED1-8F10-FE77C35B8F76}"/>
                </a:ext>
              </a:extLst>
            </p:cNvPr>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sz="1800" dirty="0"/>
            </a:p>
          </p:txBody>
        </p:sp>
        <p:sp useBgFill="1">
          <p:nvSpPr>
            <p:cNvPr id="10" name="Freeform 10">
              <a:extLst>
                <a:ext uri="{FF2B5EF4-FFF2-40B4-BE49-F238E27FC236}">
                  <a16:creationId xmlns:a16="http://schemas.microsoft.com/office/drawing/2014/main" xmlns="" id="{CF85802F-BDD1-4B73-837A-E51B0B00AAC8}"/>
                </a:ext>
              </a:extLst>
            </p:cNvPr>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grpSp>
      <p:sp>
        <p:nvSpPr>
          <p:cNvPr id="2" name="Title 1"/>
          <p:cNvSpPr>
            <a:spLocks noGrp="1"/>
          </p:cNvSpPr>
          <p:nvPr>
            <p:ph type="ctrTitle"/>
          </p:nvPr>
        </p:nvSpPr>
        <p:spPr>
          <a:xfrm>
            <a:off x="914400" y="1600200"/>
            <a:ext cx="10363200" cy="1780108"/>
          </a:xfrm>
        </p:spPr>
        <p:txBody>
          <a:bodyPr anchor="b"/>
          <a:lstStyle>
            <a:lvl1pPr>
              <a:defRPr sz="3939">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556001"/>
            <a:ext cx="8534400" cy="1473200"/>
          </a:xfrm>
        </p:spPr>
        <p:txBody>
          <a:bodyPr/>
          <a:lstStyle>
            <a:lvl1pPr marL="0" indent="0" algn="ctr">
              <a:buNone/>
              <a:defRPr sz="1800">
                <a:solidFill>
                  <a:srgbClr val="FFFFFF"/>
                </a:solidFill>
              </a:defRPr>
            </a:lvl1pPr>
            <a:lvl2pPr marL="408228" indent="0" algn="ctr">
              <a:buNone/>
              <a:defRPr>
                <a:solidFill>
                  <a:schemeClr val="tx1">
                    <a:tint val="75000"/>
                  </a:schemeClr>
                </a:solidFill>
              </a:defRPr>
            </a:lvl2pPr>
            <a:lvl3pPr marL="816457" indent="0" algn="ctr">
              <a:buNone/>
              <a:defRPr>
                <a:solidFill>
                  <a:schemeClr val="tx1">
                    <a:tint val="75000"/>
                  </a:schemeClr>
                </a:solidFill>
              </a:defRPr>
            </a:lvl3pPr>
            <a:lvl4pPr marL="1224685" indent="0" algn="ctr">
              <a:buNone/>
              <a:defRPr>
                <a:solidFill>
                  <a:schemeClr val="tx1">
                    <a:tint val="75000"/>
                  </a:schemeClr>
                </a:solidFill>
              </a:defRPr>
            </a:lvl4pPr>
            <a:lvl5pPr marL="1632914" indent="0" algn="ctr">
              <a:buNone/>
              <a:defRPr>
                <a:solidFill>
                  <a:schemeClr val="tx1">
                    <a:tint val="75000"/>
                  </a:schemeClr>
                </a:solidFill>
              </a:defRPr>
            </a:lvl5pPr>
            <a:lvl6pPr marL="2041142" indent="0" algn="ctr">
              <a:buNone/>
              <a:defRPr>
                <a:solidFill>
                  <a:schemeClr val="tx1">
                    <a:tint val="75000"/>
                  </a:schemeClr>
                </a:solidFill>
              </a:defRPr>
            </a:lvl6pPr>
            <a:lvl7pPr marL="2449370" indent="0" algn="ctr">
              <a:buNone/>
              <a:defRPr>
                <a:solidFill>
                  <a:schemeClr val="tx1">
                    <a:tint val="75000"/>
                  </a:schemeClr>
                </a:solidFill>
              </a:defRPr>
            </a:lvl7pPr>
            <a:lvl8pPr marL="2857599" indent="0" algn="ctr">
              <a:buNone/>
              <a:defRPr>
                <a:solidFill>
                  <a:schemeClr val="tx1">
                    <a:tint val="75000"/>
                  </a:schemeClr>
                </a:solidFill>
              </a:defRPr>
            </a:lvl8pPr>
            <a:lvl9pPr marL="3265827" indent="0" algn="ctr">
              <a:buNone/>
              <a:defRPr>
                <a:solidFill>
                  <a:schemeClr val="tx1">
                    <a:tint val="75000"/>
                  </a:schemeClr>
                </a:solidFill>
              </a:defRPr>
            </a:lvl9pPr>
          </a:lstStyle>
          <a:p>
            <a:r>
              <a:rPr lang="en-US"/>
              <a:t>Click to edit Master subtitle style</a:t>
            </a:r>
            <a:endParaRPr lang="en-US" dirty="0"/>
          </a:p>
        </p:txBody>
      </p:sp>
      <p:sp>
        <p:nvSpPr>
          <p:cNvPr id="11" name="Date Placeholder 3">
            <a:extLst>
              <a:ext uri="{FF2B5EF4-FFF2-40B4-BE49-F238E27FC236}">
                <a16:creationId xmlns:a16="http://schemas.microsoft.com/office/drawing/2014/main" xmlns="" id="{E5B6E6A9-ABCF-4358-833E-07A3D4FEE1B9}"/>
              </a:ext>
            </a:extLst>
          </p:cNvPr>
          <p:cNvSpPr>
            <a:spLocks noGrp="1"/>
          </p:cNvSpPr>
          <p:nvPr>
            <p:ph type="dt" sz="half" idx="10"/>
          </p:nvPr>
        </p:nvSpPr>
        <p:spPr/>
        <p:txBody>
          <a:bodyPr/>
          <a:lstStyle>
            <a:lvl1pPr>
              <a:defRPr/>
            </a:lvl1pPr>
          </a:lstStyle>
          <a:p>
            <a:pPr>
              <a:defRPr/>
            </a:pPr>
            <a:fld id="{3243594C-696C-4E6D-BA97-8847CF789AB5}" type="datetimeFigureOut">
              <a:rPr lang="en-GB"/>
              <a:pPr>
                <a:defRPr/>
              </a:pPr>
              <a:t>16/04/2019</a:t>
            </a:fld>
            <a:endParaRPr lang="en-GB" dirty="0"/>
          </a:p>
        </p:txBody>
      </p:sp>
      <p:sp>
        <p:nvSpPr>
          <p:cNvPr id="12" name="Footer Placeholder 4">
            <a:extLst>
              <a:ext uri="{FF2B5EF4-FFF2-40B4-BE49-F238E27FC236}">
                <a16:creationId xmlns:a16="http://schemas.microsoft.com/office/drawing/2014/main" xmlns="" id="{FEE0B1E0-F06E-4614-BE7E-B11388265AAE}"/>
              </a:ext>
            </a:extLst>
          </p:cNvPr>
          <p:cNvSpPr>
            <a:spLocks noGrp="1"/>
          </p:cNvSpPr>
          <p:nvPr>
            <p:ph type="ftr" sz="quarter" idx="11"/>
          </p:nvPr>
        </p:nvSpPr>
        <p:spPr/>
        <p:txBody>
          <a:bodyPr/>
          <a:lstStyle>
            <a:lvl1pPr>
              <a:defRPr/>
            </a:lvl1pPr>
          </a:lstStyle>
          <a:p>
            <a:pPr>
              <a:defRPr/>
            </a:pPr>
            <a:endParaRPr lang="en-GB" dirty="0"/>
          </a:p>
        </p:txBody>
      </p:sp>
      <p:sp>
        <p:nvSpPr>
          <p:cNvPr id="13" name="Slide Number Placeholder 5">
            <a:extLst>
              <a:ext uri="{FF2B5EF4-FFF2-40B4-BE49-F238E27FC236}">
                <a16:creationId xmlns:a16="http://schemas.microsoft.com/office/drawing/2014/main" xmlns="" id="{F2F6993F-8CFA-4596-83DE-A6E9520820E0}"/>
              </a:ext>
            </a:extLst>
          </p:cNvPr>
          <p:cNvSpPr>
            <a:spLocks noGrp="1"/>
          </p:cNvSpPr>
          <p:nvPr>
            <p:ph type="sldNum" sz="quarter" idx="12"/>
          </p:nvPr>
        </p:nvSpPr>
        <p:spPr/>
        <p:txBody>
          <a:bodyPr/>
          <a:lstStyle>
            <a:lvl1pPr>
              <a:defRPr/>
            </a:lvl1pPr>
          </a:lstStyle>
          <a:p>
            <a:pPr>
              <a:defRPr/>
            </a:pPr>
            <a:fld id="{6B106DA5-C588-4A8C-BC94-88570264B799}" type="slidenum">
              <a:rPr lang="en-GB"/>
              <a:pPr>
                <a:defRPr/>
              </a:pPr>
              <a:t>‹#›</a:t>
            </a:fld>
            <a:endParaRPr lang="en-GB" dirty="0"/>
          </a:p>
        </p:txBody>
      </p:sp>
    </p:spTree>
    <p:extLst>
      <p:ext uri="{BB962C8B-B14F-4D97-AF65-F5344CB8AC3E}">
        <p14:creationId xmlns:p14="http://schemas.microsoft.com/office/powerpoint/2010/main" val="3014979391"/>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02D65BD-C31B-4CE7-92D4-A53C97E0776F}"/>
              </a:ext>
            </a:extLst>
          </p:cNvPr>
          <p:cNvSpPr>
            <a:spLocks noGrp="1"/>
          </p:cNvSpPr>
          <p:nvPr>
            <p:ph type="dt" sz="half" idx="10"/>
          </p:nvPr>
        </p:nvSpPr>
        <p:spPr/>
        <p:txBody>
          <a:bodyPr/>
          <a:lstStyle>
            <a:lvl1pPr>
              <a:defRPr/>
            </a:lvl1pPr>
          </a:lstStyle>
          <a:p>
            <a:pPr>
              <a:defRPr/>
            </a:pPr>
            <a:fld id="{C4E849E7-6D1F-43CE-B1B7-010A8A44EB66}" type="datetimeFigureOut">
              <a:rPr lang="en-GB"/>
              <a:pPr>
                <a:defRPr/>
              </a:pPr>
              <a:t>16/04/2019</a:t>
            </a:fld>
            <a:endParaRPr lang="en-GB" dirty="0"/>
          </a:p>
        </p:txBody>
      </p:sp>
      <p:sp>
        <p:nvSpPr>
          <p:cNvPr id="5" name="Footer Placeholder 4">
            <a:extLst>
              <a:ext uri="{FF2B5EF4-FFF2-40B4-BE49-F238E27FC236}">
                <a16:creationId xmlns:a16="http://schemas.microsoft.com/office/drawing/2014/main" xmlns="" id="{B932C58A-92C9-470F-B493-F74E2E75AC21}"/>
              </a:ext>
            </a:extLst>
          </p:cNvPr>
          <p:cNvSpPr>
            <a:spLocks noGrp="1"/>
          </p:cNvSpPr>
          <p:nvPr>
            <p:ph type="ftr" sz="quarter" idx="11"/>
          </p:nvPr>
        </p:nvSpPr>
        <p:spPr/>
        <p:txBody>
          <a:bodyPr/>
          <a:lstStyle>
            <a:lvl1pPr>
              <a:defRPr/>
            </a:lvl1pPr>
          </a:lstStyle>
          <a:p>
            <a:pPr>
              <a:defRPr/>
            </a:pPr>
            <a:endParaRPr lang="en-GB" dirty="0"/>
          </a:p>
        </p:txBody>
      </p:sp>
      <p:sp>
        <p:nvSpPr>
          <p:cNvPr id="6" name="Slide Number Placeholder 5">
            <a:extLst>
              <a:ext uri="{FF2B5EF4-FFF2-40B4-BE49-F238E27FC236}">
                <a16:creationId xmlns:a16="http://schemas.microsoft.com/office/drawing/2014/main" xmlns="" id="{1C2992D9-70D3-4B62-932C-2C09C86676C6}"/>
              </a:ext>
            </a:extLst>
          </p:cNvPr>
          <p:cNvSpPr>
            <a:spLocks noGrp="1"/>
          </p:cNvSpPr>
          <p:nvPr>
            <p:ph type="sldNum" sz="quarter" idx="12"/>
          </p:nvPr>
        </p:nvSpPr>
        <p:spPr/>
        <p:txBody>
          <a:bodyPr/>
          <a:lstStyle>
            <a:lvl1pPr>
              <a:defRPr/>
            </a:lvl1pPr>
          </a:lstStyle>
          <a:p>
            <a:pPr>
              <a:defRPr/>
            </a:pPr>
            <a:fld id="{4DB72D8E-E154-4FBD-9633-9A647C5822FE}" type="slidenum">
              <a:rPr lang="en-GB"/>
              <a:pPr>
                <a:defRPr/>
              </a:pPr>
              <a:t>‹#›</a:t>
            </a:fld>
            <a:endParaRPr lang="en-GB" dirty="0"/>
          </a:p>
        </p:txBody>
      </p:sp>
    </p:spTree>
    <p:extLst>
      <p:ext uri="{BB962C8B-B14F-4D97-AF65-F5344CB8AC3E}">
        <p14:creationId xmlns:p14="http://schemas.microsoft.com/office/powerpoint/2010/main" val="147573587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ounded Rectangle 20">
            <a:extLst>
              <a:ext uri="{FF2B5EF4-FFF2-40B4-BE49-F238E27FC236}">
                <a16:creationId xmlns:a16="http://schemas.microsoft.com/office/drawing/2014/main" xmlns="" id="{E4FA4533-D7CB-4682-8B7C-0EB8049BF471}"/>
              </a:ext>
            </a:extLst>
          </p:cNvPr>
          <p:cNvSpPr/>
          <p:nvPr/>
        </p:nvSpPr>
        <p:spPr bwMode="hidden">
          <a:xfrm>
            <a:off x="304801" y="228601"/>
            <a:ext cx="11595100"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1656" tIns="40828" rIns="81656" bIns="40828" anchor="ctr"/>
          <a:lstStyle/>
          <a:p>
            <a:pPr algn="ctr">
              <a:defRPr/>
            </a:pPr>
            <a:endParaRPr lang="en-US" sz="1800" dirty="0"/>
          </a:p>
        </p:txBody>
      </p:sp>
      <p:grpSp>
        <p:nvGrpSpPr>
          <p:cNvPr id="5" name="Group 15">
            <a:extLst>
              <a:ext uri="{FF2B5EF4-FFF2-40B4-BE49-F238E27FC236}">
                <a16:creationId xmlns:a16="http://schemas.microsoft.com/office/drawing/2014/main" xmlns="" id="{B36CFED3-3DBF-4A24-8E94-C640C04A497F}"/>
              </a:ext>
            </a:extLst>
          </p:cNvPr>
          <p:cNvGrpSpPr>
            <a:grpSpLocks noChangeAspect="1"/>
          </p:cNvGrpSpPr>
          <p:nvPr/>
        </p:nvGrpSpPr>
        <p:grpSpPr bwMode="auto">
          <a:xfrm>
            <a:off x="281517" y="714376"/>
            <a:ext cx="11631083" cy="1331913"/>
            <a:chOff x="-3905250" y="4294188"/>
            <a:chExt cx="13011150" cy="1892300"/>
          </a:xfrm>
        </p:grpSpPr>
        <p:sp>
          <p:nvSpPr>
            <p:cNvPr id="6" name="Freeform 14">
              <a:extLst>
                <a:ext uri="{FF2B5EF4-FFF2-40B4-BE49-F238E27FC236}">
                  <a16:creationId xmlns:a16="http://schemas.microsoft.com/office/drawing/2014/main" xmlns="" id="{415446A3-BDE8-40DF-92AD-0BE11C8D2FF4}"/>
                </a:ext>
              </a:extLst>
            </p:cNvPr>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sp>
          <p:nvSpPr>
            <p:cNvPr id="7" name="Freeform 18">
              <a:extLst>
                <a:ext uri="{FF2B5EF4-FFF2-40B4-BE49-F238E27FC236}">
                  <a16:creationId xmlns:a16="http://schemas.microsoft.com/office/drawing/2014/main" xmlns="" id="{62AF1290-FBE6-4A90-8264-B2230B9EB70A}"/>
                </a:ext>
              </a:extLst>
            </p:cNvPr>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sp>
          <p:nvSpPr>
            <p:cNvPr id="8" name="Freeform 22">
              <a:extLst>
                <a:ext uri="{FF2B5EF4-FFF2-40B4-BE49-F238E27FC236}">
                  <a16:creationId xmlns:a16="http://schemas.microsoft.com/office/drawing/2014/main" xmlns="" id="{E657114A-5A6A-4054-B75F-D9F53F8507F4}"/>
                </a:ext>
              </a:extLst>
            </p:cNvPr>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sz="1800" dirty="0"/>
            </a:p>
          </p:txBody>
        </p:sp>
        <p:sp>
          <p:nvSpPr>
            <p:cNvPr id="9" name="Freeform 26">
              <a:extLst>
                <a:ext uri="{FF2B5EF4-FFF2-40B4-BE49-F238E27FC236}">
                  <a16:creationId xmlns:a16="http://schemas.microsoft.com/office/drawing/2014/main" xmlns="" id="{CA32EFB3-99F7-4E33-8C47-C181FDEC470A}"/>
                </a:ext>
              </a:extLst>
            </p:cNvPr>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sz="1800" dirty="0"/>
            </a:p>
          </p:txBody>
        </p:sp>
        <p:sp useBgFill="1">
          <p:nvSpPr>
            <p:cNvPr id="10" name="Freeform 19">
              <a:extLst>
                <a:ext uri="{FF2B5EF4-FFF2-40B4-BE49-F238E27FC236}">
                  <a16:creationId xmlns:a16="http://schemas.microsoft.com/office/drawing/2014/main" xmlns="" id="{B56A2E7B-0885-4CDC-A6AB-BE286267D60C}"/>
                </a:ext>
              </a:extLst>
            </p:cNvPr>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grpSp>
      <p:sp>
        <p:nvSpPr>
          <p:cNvPr id="2" name="Vertical Title 1"/>
          <p:cNvSpPr>
            <a:spLocks noGrp="1"/>
          </p:cNvSpPr>
          <p:nvPr>
            <p:ph type="title" orient="vert"/>
          </p:nvPr>
        </p:nvSpPr>
        <p:spPr>
          <a:xfrm>
            <a:off x="8839200" y="1447802"/>
            <a:ext cx="2743200" cy="4487333"/>
          </a:xfrm>
        </p:spPr>
        <p:txBody>
          <a:bodyPr vert="eaVert"/>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3">
            <a:extLst>
              <a:ext uri="{FF2B5EF4-FFF2-40B4-BE49-F238E27FC236}">
                <a16:creationId xmlns:a16="http://schemas.microsoft.com/office/drawing/2014/main" xmlns="" id="{8966F434-0B4E-4BB6-A7A3-E5D26532B360}"/>
              </a:ext>
            </a:extLst>
          </p:cNvPr>
          <p:cNvSpPr>
            <a:spLocks noGrp="1"/>
          </p:cNvSpPr>
          <p:nvPr>
            <p:ph type="dt" sz="half" idx="10"/>
          </p:nvPr>
        </p:nvSpPr>
        <p:spPr/>
        <p:txBody>
          <a:bodyPr/>
          <a:lstStyle>
            <a:lvl1pPr>
              <a:defRPr/>
            </a:lvl1pPr>
          </a:lstStyle>
          <a:p>
            <a:pPr>
              <a:defRPr/>
            </a:pPr>
            <a:fld id="{831D6AF6-6EE6-4DB2-8177-A14DC14559DB}" type="datetimeFigureOut">
              <a:rPr lang="en-GB"/>
              <a:pPr>
                <a:defRPr/>
              </a:pPr>
              <a:t>16/04/2019</a:t>
            </a:fld>
            <a:endParaRPr lang="en-GB" dirty="0"/>
          </a:p>
        </p:txBody>
      </p:sp>
      <p:sp>
        <p:nvSpPr>
          <p:cNvPr id="12" name="Footer Placeholder 4">
            <a:extLst>
              <a:ext uri="{FF2B5EF4-FFF2-40B4-BE49-F238E27FC236}">
                <a16:creationId xmlns:a16="http://schemas.microsoft.com/office/drawing/2014/main" xmlns="" id="{7C2B2BF4-15D8-498D-83C5-D62C425318DA}"/>
              </a:ext>
            </a:extLst>
          </p:cNvPr>
          <p:cNvSpPr>
            <a:spLocks noGrp="1"/>
          </p:cNvSpPr>
          <p:nvPr>
            <p:ph type="ftr" sz="quarter" idx="11"/>
          </p:nvPr>
        </p:nvSpPr>
        <p:spPr/>
        <p:txBody>
          <a:bodyPr/>
          <a:lstStyle>
            <a:lvl1pPr>
              <a:defRPr/>
            </a:lvl1pPr>
          </a:lstStyle>
          <a:p>
            <a:pPr>
              <a:defRPr/>
            </a:pPr>
            <a:endParaRPr lang="en-GB" dirty="0"/>
          </a:p>
        </p:txBody>
      </p:sp>
      <p:sp>
        <p:nvSpPr>
          <p:cNvPr id="13" name="Slide Number Placeholder 5">
            <a:extLst>
              <a:ext uri="{FF2B5EF4-FFF2-40B4-BE49-F238E27FC236}">
                <a16:creationId xmlns:a16="http://schemas.microsoft.com/office/drawing/2014/main" xmlns="" id="{EECEE331-0BFA-4AC7-837F-579B3E902748}"/>
              </a:ext>
            </a:extLst>
          </p:cNvPr>
          <p:cNvSpPr>
            <a:spLocks noGrp="1"/>
          </p:cNvSpPr>
          <p:nvPr>
            <p:ph type="sldNum" sz="quarter" idx="12"/>
          </p:nvPr>
        </p:nvSpPr>
        <p:spPr/>
        <p:txBody>
          <a:bodyPr/>
          <a:lstStyle>
            <a:lvl1pPr>
              <a:defRPr/>
            </a:lvl1pPr>
          </a:lstStyle>
          <a:p>
            <a:pPr>
              <a:defRPr/>
            </a:pPr>
            <a:fld id="{323CC66B-D336-484C-BB8D-83486CA65940}" type="slidenum">
              <a:rPr lang="en-GB"/>
              <a:pPr>
                <a:defRPr/>
              </a:pPr>
              <a:t>‹#›</a:t>
            </a:fld>
            <a:endParaRPr lang="en-GB" dirty="0"/>
          </a:p>
        </p:txBody>
      </p:sp>
    </p:spTree>
    <p:extLst>
      <p:ext uri="{BB962C8B-B14F-4D97-AF65-F5344CB8AC3E}">
        <p14:creationId xmlns:p14="http://schemas.microsoft.com/office/powerpoint/2010/main" val="11112277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4" name="Date Placeholder 3">
            <a:extLst>
              <a:ext uri="{FF2B5EF4-FFF2-40B4-BE49-F238E27FC236}">
                <a16:creationId xmlns:a16="http://schemas.microsoft.com/office/drawing/2014/main" xmlns="" id="{CA531A0D-9CEB-4D6F-9861-00775E41B475}"/>
              </a:ext>
            </a:extLst>
          </p:cNvPr>
          <p:cNvSpPr>
            <a:spLocks noGrp="1"/>
          </p:cNvSpPr>
          <p:nvPr>
            <p:ph type="dt" sz="half" idx="10"/>
          </p:nvPr>
        </p:nvSpPr>
        <p:spPr/>
        <p:txBody>
          <a:bodyPr/>
          <a:lstStyle>
            <a:lvl1pPr>
              <a:defRPr/>
            </a:lvl1pPr>
          </a:lstStyle>
          <a:p>
            <a:pPr>
              <a:defRPr/>
            </a:pPr>
            <a:fld id="{E1FAB6FE-0589-44AB-AA42-1C7C1D67FC46}" type="datetimeFigureOut">
              <a:rPr lang="en-GB"/>
              <a:pPr>
                <a:defRPr/>
              </a:pPr>
              <a:t>16/04/2019</a:t>
            </a:fld>
            <a:endParaRPr lang="en-GB" dirty="0"/>
          </a:p>
        </p:txBody>
      </p:sp>
      <p:sp>
        <p:nvSpPr>
          <p:cNvPr id="5" name="Footer Placeholder 4">
            <a:extLst>
              <a:ext uri="{FF2B5EF4-FFF2-40B4-BE49-F238E27FC236}">
                <a16:creationId xmlns:a16="http://schemas.microsoft.com/office/drawing/2014/main" xmlns="" id="{0C338BBF-FA49-4FD7-9119-9E501BAD2381}"/>
              </a:ext>
            </a:extLst>
          </p:cNvPr>
          <p:cNvSpPr>
            <a:spLocks noGrp="1"/>
          </p:cNvSpPr>
          <p:nvPr>
            <p:ph type="ftr" sz="quarter" idx="11"/>
          </p:nvPr>
        </p:nvSpPr>
        <p:spPr/>
        <p:txBody>
          <a:bodyPr/>
          <a:lstStyle>
            <a:lvl1pPr>
              <a:defRPr/>
            </a:lvl1pPr>
          </a:lstStyle>
          <a:p>
            <a:pPr>
              <a:defRPr/>
            </a:pPr>
            <a:endParaRPr lang="en-GB" dirty="0"/>
          </a:p>
        </p:txBody>
      </p:sp>
      <p:sp>
        <p:nvSpPr>
          <p:cNvPr id="6" name="Slide Number Placeholder 5">
            <a:extLst>
              <a:ext uri="{FF2B5EF4-FFF2-40B4-BE49-F238E27FC236}">
                <a16:creationId xmlns:a16="http://schemas.microsoft.com/office/drawing/2014/main" xmlns="" id="{8D746871-37A4-4992-B375-DBC8FBACB654}"/>
              </a:ext>
            </a:extLst>
          </p:cNvPr>
          <p:cNvSpPr>
            <a:spLocks noGrp="1"/>
          </p:cNvSpPr>
          <p:nvPr>
            <p:ph type="sldNum" sz="quarter" idx="12"/>
          </p:nvPr>
        </p:nvSpPr>
        <p:spPr/>
        <p:txBody>
          <a:bodyPr/>
          <a:lstStyle>
            <a:lvl1pPr>
              <a:defRPr/>
            </a:lvl1pPr>
          </a:lstStyle>
          <a:p>
            <a:pPr>
              <a:defRPr/>
            </a:pPr>
            <a:fld id="{F62CC5A3-1CF5-422E-A29A-A83327324765}" type="slidenum">
              <a:rPr lang="en-GB"/>
              <a:pPr>
                <a:defRPr/>
              </a:pPr>
              <a:t>‹#›</a:t>
            </a:fld>
            <a:endParaRPr lang="en-GB" dirty="0"/>
          </a:p>
        </p:txBody>
      </p:sp>
    </p:spTree>
    <p:extLst>
      <p:ext uri="{BB962C8B-B14F-4D97-AF65-F5344CB8AC3E}">
        <p14:creationId xmlns:p14="http://schemas.microsoft.com/office/powerpoint/2010/main" val="1195991252"/>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13">
            <a:extLst>
              <a:ext uri="{FF2B5EF4-FFF2-40B4-BE49-F238E27FC236}">
                <a16:creationId xmlns:a16="http://schemas.microsoft.com/office/drawing/2014/main" xmlns="" id="{6ACEFAA9-8C8F-447B-A061-3BEDD5E14A7C}"/>
              </a:ext>
            </a:extLst>
          </p:cNvPr>
          <p:cNvSpPr/>
          <p:nvPr/>
        </p:nvSpPr>
        <p:spPr>
          <a:xfrm>
            <a:off x="304801" y="228600"/>
            <a:ext cx="11595100"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1656" tIns="40828" rIns="81656" bIns="40828" anchor="ctr"/>
          <a:lstStyle/>
          <a:p>
            <a:pPr algn="ctr">
              <a:defRPr/>
            </a:pPr>
            <a:endParaRPr lang="en-US" sz="1800" dirty="0"/>
          </a:p>
        </p:txBody>
      </p:sp>
      <p:sp>
        <p:nvSpPr>
          <p:cNvPr id="5" name="Freeform 14">
            <a:extLst>
              <a:ext uri="{FF2B5EF4-FFF2-40B4-BE49-F238E27FC236}">
                <a16:creationId xmlns:a16="http://schemas.microsoft.com/office/drawing/2014/main" xmlns="" id="{38674209-C55B-4D80-8AB6-0CA350D576D5}"/>
              </a:ext>
            </a:extLst>
          </p:cNvPr>
          <p:cNvSpPr>
            <a:spLocks/>
          </p:cNvSpPr>
          <p:nvPr/>
        </p:nvSpPr>
        <p:spPr bwMode="hidden">
          <a:xfrm>
            <a:off x="8062384" y="4203701"/>
            <a:ext cx="3835400" cy="714375"/>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lIns="81656" tIns="40828" rIns="81656" bIns="40828"/>
          <a:lstStyle/>
          <a:p>
            <a:endParaRPr lang="en-GB" sz="1800" dirty="0"/>
          </a:p>
        </p:txBody>
      </p:sp>
      <p:sp>
        <p:nvSpPr>
          <p:cNvPr id="6" name="Freeform 18">
            <a:extLst>
              <a:ext uri="{FF2B5EF4-FFF2-40B4-BE49-F238E27FC236}">
                <a16:creationId xmlns:a16="http://schemas.microsoft.com/office/drawing/2014/main" xmlns="" id="{08E7AED3-0FB7-47C7-912A-F0C843C6BF16}"/>
              </a:ext>
            </a:extLst>
          </p:cNvPr>
          <p:cNvSpPr>
            <a:spLocks/>
          </p:cNvSpPr>
          <p:nvPr/>
        </p:nvSpPr>
        <p:spPr bwMode="hidden">
          <a:xfrm>
            <a:off x="3492500" y="4075113"/>
            <a:ext cx="7393517" cy="850900"/>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lIns="81656" tIns="40828" rIns="81656" bIns="40828"/>
          <a:lstStyle/>
          <a:p>
            <a:endParaRPr lang="en-GB" sz="1800" dirty="0"/>
          </a:p>
        </p:txBody>
      </p:sp>
      <p:sp>
        <p:nvSpPr>
          <p:cNvPr id="7" name="Freeform 22">
            <a:extLst>
              <a:ext uri="{FF2B5EF4-FFF2-40B4-BE49-F238E27FC236}">
                <a16:creationId xmlns:a16="http://schemas.microsoft.com/office/drawing/2014/main" xmlns="" id="{A4F628AE-36AA-4003-B904-1B793067DE97}"/>
              </a:ext>
            </a:extLst>
          </p:cNvPr>
          <p:cNvSpPr>
            <a:spLocks/>
          </p:cNvSpPr>
          <p:nvPr/>
        </p:nvSpPr>
        <p:spPr bwMode="hidden">
          <a:xfrm>
            <a:off x="3771900" y="4087813"/>
            <a:ext cx="7289800" cy="774700"/>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lIns="81656" tIns="40828" rIns="81656" bIns="40828"/>
          <a:lstStyle/>
          <a:p>
            <a:endParaRPr lang="en-GB" sz="1800" dirty="0"/>
          </a:p>
        </p:txBody>
      </p:sp>
      <p:sp>
        <p:nvSpPr>
          <p:cNvPr id="8" name="Freeform 26">
            <a:extLst>
              <a:ext uri="{FF2B5EF4-FFF2-40B4-BE49-F238E27FC236}">
                <a16:creationId xmlns:a16="http://schemas.microsoft.com/office/drawing/2014/main" xmlns="" id="{132B2190-F0EE-4C6E-B4D0-158216E3E8BA}"/>
              </a:ext>
            </a:extLst>
          </p:cNvPr>
          <p:cNvSpPr>
            <a:spLocks/>
          </p:cNvSpPr>
          <p:nvPr/>
        </p:nvSpPr>
        <p:spPr bwMode="hidden">
          <a:xfrm>
            <a:off x="7480301" y="4073526"/>
            <a:ext cx="4409017" cy="652463"/>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lIns="81656" tIns="40828" rIns="81656" bIns="40828"/>
          <a:lstStyle/>
          <a:p>
            <a:endParaRPr lang="en-GB" sz="1800" dirty="0"/>
          </a:p>
        </p:txBody>
      </p:sp>
      <p:sp useBgFill="1">
        <p:nvSpPr>
          <p:cNvPr id="9" name="Freeform 10">
            <a:extLst>
              <a:ext uri="{FF2B5EF4-FFF2-40B4-BE49-F238E27FC236}">
                <a16:creationId xmlns:a16="http://schemas.microsoft.com/office/drawing/2014/main" xmlns="" id="{7BC32878-9D82-46D4-BEC2-FA1EB8CF8811}"/>
              </a:ext>
            </a:extLst>
          </p:cNvPr>
          <p:cNvSpPr>
            <a:spLocks/>
          </p:cNvSpPr>
          <p:nvPr/>
        </p:nvSpPr>
        <p:spPr bwMode="hidden">
          <a:xfrm>
            <a:off x="281517" y="4059239"/>
            <a:ext cx="11631083" cy="1328737"/>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lIns="81656" tIns="40828" rIns="81656" bIns="40828"/>
          <a:lstStyle/>
          <a:p>
            <a:endParaRPr lang="en-GB" sz="1800" dirty="0"/>
          </a:p>
        </p:txBody>
      </p:sp>
      <p:sp>
        <p:nvSpPr>
          <p:cNvPr id="2" name="Title 1"/>
          <p:cNvSpPr>
            <a:spLocks noGrp="1"/>
          </p:cNvSpPr>
          <p:nvPr>
            <p:ph type="title"/>
          </p:nvPr>
        </p:nvSpPr>
        <p:spPr>
          <a:xfrm>
            <a:off x="920043" y="2463560"/>
            <a:ext cx="10363200" cy="1524000"/>
          </a:xfrm>
        </p:spPr>
        <p:txBody>
          <a:bodyPr anchor="t"/>
          <a:lstStyle>
            <a:lvl1pPr algn="ctr">
              <a:defRPr sz="3939" b="0" cap="none"/>
            </a:lvl1pPr>
          </a:lstStyle>
          <a:p>
            <a:r>
              <a:rPr lang="en-US"/>
              <a:t>Click to edit Master title style</a:t>
            </a:r>
            <a:endParaRPr lang="en-US" dirty="0"/>
          </a:p>
        </p:txBody>
      </p:sp>
      <p:sp>
        <p:nvSpPr>
          <p:cNvPr id="3" name="Text Placeholder 2"/>
          <p:cNvSpPr>
            <a:spLocks noGrp="1"/>
          </p:cNvSpPr>
          <p:nvPr>
            <p:ph type="body" idx="1"/>
          </p:nvPr>
        </p:nvSpPr>
        <p:spPr>
          <a:xfrm>
            <a:off x="1823153" y="1437449"/>
            <a:ext cx="8556979" cy="939801"/>
          </a:xfrm>
        </p:spPr>
        <p:txBody>
          <a:bodyPr anchor="b"/>
          <a:lstStyle>
            <a:lvl1pPr marL="0" indent="0" algn="ctr">
              <a:buNone/>
              <a:defRPr sz="1800">
                <a:solidFill>
                  <a:srgbClr val="FFFFFF"/>
                </a:solidFill>
              </a:defRPr>
            </a:lvl1pPr>
            <a:lvl2pPr marL="408228" indent="0">
              <a:buNone/>
              <a:defRPr sz="1613">
                <a:solidFill>
                  <a:schemeClr val="tx1">
                    <a:tint val="75000"/>
                  </a:schemeClr>
                </a:solidFill>
              </a:defRPr>
            </a:lvl2pPr>
            <a:lvl3pPr marL="816457" indent="0">
              <a:buNone/>
              <a:defRPr sz="1425">
                <a:solidFill>
                  <a:schemeClr val="tx1">
                    <a:tint val="75000"/>
                  </a:schemeClr>
                </a:solidFill>
              </a:defRPr>
            </a:lvl3pPr>
            <a:lvl4pPr marL="1224685" indent="0">
              <a:buNone/>
              <a:defRPr sz="1238">
                <a:solidFill>
                  <a:schemeClr val="tx1">
                    <a:tint val="75000"/>
                  </a:schemeClr>
                </a:solidFill>
              </a:defRPr>
            </a:lvl4pPr>
            <a:lvl5pPr marL="1632914" indent="0">
              <a:buNone/>
              <a:defRPr sz="1238">
                <a:solidFill>
                  <a:schemeClr val="tx1">
                    <a:tint val="75000"/>
                  </a:schemeClr>
                </a:solidFill>
              </a:defRPr>
            </a:lvl5pPr>
            <a:lvl6pPr marL="2041142" indent="0">
              <a:buNone/>
              <a:defRPr sz="1238">
                <a:solidFill>
                  <a:schemeClr val="tx1">
                    <a:tint val="75000"/>
                  </a:schemeClr>
                </a:solidFill>
              </a:defRPr>
            </a:lvl6pPr>
            <a:lvl7pPr marL="2449370" indent="0">
              <a:buNone/>
              <a:defRPr sz="1238">
                <a:solidFill>
                  <a:schemeClr val="tx1">
                    <a:tint val="75000"/>
                  </a:schemeClr>
                </a:solidFill>
              </a:defRPr>
            </a:lvl7pPr>
            <a:lvl8pPr marL="2857599" indent="0">
              <a:buNone/>
              <a:defRPr sz="1238">
                <a:solidFill>
                  <a:schemeClr val="tx1">
                    <a:tint val="75000"/>
                  </a:schemeClr>
                </a:solidFill>
              </a:defRPr>
            </a:lvl8pPr>
            <a:lvl9pPr marL="3265827" indent="0">
              <a:buNone/>
              <a:defRPr sz="1238">
                <a:solidFill>
                  <a:schemeClr val="tx1">
                    <a:tint val="75000"/>
                  </a:schemeClr>
                </a:solidFill>
              </a:defRPr>
            </a:lvl9pPr>
          </a:lstStyle>
          <a:p>
            <a:pPr lvl="0"/>
            <a:r>
              <a:rPr lang="en-US"/>
              <a:t>Click to edit Master text styles</a:t>
            </a:r>
          </a:p>
        </p:txBody>
      </p:sp>
      <p:sp>
        <p:nvSpPr>
          <p:cNvPr id="10" name="Date Placeholder 3">
            <a:extLst>
              <a:ext uri="{FF2B5EF4-FFF2-40B4-BE49-F238E27FC236}">
                <a16:creationId xmlns:a16="http://schemas.microsoft.com/office/drawing/2014/main" xmlns="" id="{BE98835B-F518-4156-B98C-24CA1051B1CE}"/>
              </a:ext>
            </a:extLst>
          </p:cNvPr>
          <p:cNvSpPr>
            <a:spLocks noGrp="1"/>
          </p:cNvSpPr>
          <p:nvPr>
            <p:ph type="dt" sz="half" idx="10"/>
          </p:nvPr>
        </p:nvSpPr>
        <p:spPr/>
        <p:txBody>
          <a:bodyPr/>
          <a:lstStyle>
            <a:lvl1pPr>
              <a:defRPr/>
            </a:lvl1pPr>
          </a:lstStyle>
          <a:p>
            <a:pPr>
              <a:defRPr/>
            </a:pPr>
            <a:fld id="{B8E1EC63-814E-4298-82AA-8DD4C90CCF65}" type="datetimeFigureOut">
              <a:rPr lang="en-GB"/>
              <a:pPr>
                <a:defRPr/>
              </a:pPr>
              <a:t>16/04/2019</a:t>
            </a:fld>
            <a:endParaRPr lang="en-GB" dirty="0"/>
          </a:p>
        </p:txBody>
      </p:sp>
      <p:sp>
        <p:nvSpPr>
          <p:cNvPr id="11" name="Footer Placeholder 4">
            <a:extLst>
              <a:ext uri="{FF2B5EF4-FFF2-40B4-BE49-F238E27FC236}">
                <a16:creationId xmlns:a16="http://schemas.microsoft.com/office/drawing/2014/main" xmlns="" id="{6AD71192-A026-4015-81D1-C70E743DE8B2}"/>
              </a:ext>
            </a:extLst>
          </p:cNvPr>
          <p:cNvSpPr>
            <a:spLocks noGrp="1"/>
          </p:cNvSpPr>
          <p:nvPr>
            <p:ph type="ftr" sz="quarter" idx="11"/>
          </p:nvPr>
        </p:nvSpPr>
        <p:spPr/>
        <p:txBody>
          <a:bodyPr/>
          <a:lstStyle>
            <a:lvl1pPr>
              <a:defRPr/>
            </a:lvl1pPr>
          </a:lstStyle>
          <a:p>
            <a:pPr>
              <a:defRPr/>
            </a:pPr>
            <a:endParaRPr lang="en-GB" dirty="0"/>
          </a:p>
        </p:txBody>
      </p:sp>
      <p:sp>
        <p:nvSpPr>
          <p:cNvPr id="12" name="Slide Number Placeholder 5">
            <a:extLst>
              <a:ext uri="{FF2B5EF4-FFF2-40B4-BE49-F238E27FC236}">
                <a16:creationId xmlns:a16="http://schemas.microsoft.com/office/drawing/2014/main" xmlns="" id="{7FBBED0C-584F-48B7-91A5-FD67E8F0789E}"/>
              </a:ext>
            </a:extLst>
          </p:cNvPr>
          <p:cNvSpPr>
            <a:spLocks noGrp="1"/>
          </p:cNvSpPr>
          <p:nvPr>
            <p:ph type="sldNum" sz="quarter" idx="12"/>
          </p:nvPr>
        </p:nvSpPr>
        <p:spPr/>
        <p:txBody>
          <a:bodyPr/>
          <a:lstStyle>
            <a:lvl1pPr>
              <a:defRPr/>
            </a:lvl1pPr>
          </a:lstStyle>
          <a:p>
            <a:pPr>
              <a:defRPr/>
            </a:pPr>
            <a:fld id="{773B8F36-9D7A-4296-98FD-3C480CC98450}" type="slidenum">
              <a:rPr lang="en-GB"/>
              <a:pPr>
                <a:defRPr/>
              </a:pPr>
              <a:t>‹#›</a:t>
            </a:fld>
            <a:endParaRPr lang="en-GB" dirty="0"/>
          </a:p>
        </p:txBody>
      </p:sp>
    </p:spTree>
    <p:extLst>
      <p:ext uri="{BB962C8B-B14F-4D97-AF65-F5344CB8AC3E}">
        <p14:creationId xmlns:p14="http://schemas.microsoft.com/office/powerpoint/2010/main" val="78015767"/>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902207"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5EC45249-AE56-4FB8-BABC-F6277B0A1D61}"/>
              </a:ext>
            </a:extLst>
          </p:cNvPr>
          <p:cNvSpPr>
            <a:spLocks noGrp="1"/>
          </p:cNvSpPr>
          <p:nvPr>
            <p:ph type="dt" sz="half" idx="15"/>
          </p:nvPr>
        </p:nvSpPr>
        <p:spPr/>
        <p:txBody>
          <a:bodyPr/>
          <a:lstStyle>
            <a:lvl1pPr>
              <a:defRPr/>
            </a:lvl1pPr>
          </a:lstStyle>
          <a:p>
            <a:pPr>
              <a:defRPr/>
            </a:pPr>
            <a:fld id="{51B946D6-2BD6-46EE-9C8F-D19691233F28}" type="datetimeFigureOut">
              <a:rPr lang="en-GB"/>
              <a:pPr>
                <a:defRPr/>
              </a:pPr>
              <a:t>16/04/2019</a:t>
            </a:fld>
            <a:endParaRPr lang="en-GB" dirty="0"/>
          </a:p>
        </p:txBody>
      </p:sp>
      <p:sp>
        <p:nvSpPr>
          <p:cNvPr id="6" name="Footer Placeholder 4">
            <a:extLst>
              <a:ext uri="{FF2B5EF4-FFF2-40B4-BE49-F238E27FC236}">
                <a16:creationId xmlns:a16="http://schemas.microsoft.com/office/drawing/2014/main" xmlns="" id="{EC1D51D7-7975-4ACF-9F71-B6C3FB498C26}"/>
              </a:ext>
            </a:extLst>
          </p:cNvPr>
          <p:cNvSpPr>
            <a:spLocks noGrp="1"/>
          </p:cNvSpPr>
          <p:nvPr>
            <p:ph type="ftr" sz="quarter" idx="16"/>
          </p:nvPr>
        </p:nvSpPr>
        <p:spPr/>
        <p:txBody>
          <a:bodyPr/>
          <a:lstStyle>
            <a:lvl1pPr>
              <a:defRPr/>
            </a:lvl1pPr>
          </a:lstStyle>
          <a:p>
            <a:pPr>
              <a:defRPr/>
            </a:pPr>
            <a:endParaRPr lang="en-GB" dirty="0"/>
          </a:p>
        </p:txBody>
      </p:sp>
      <p:sp>
        <p:nvSpPr>
          <p:cNvPr id="7" name="Slide Number Placeholder 5">
            <a:extLst>
              <a:ext uri="{FF2B5EF4-FFF2-40B4-BE49-F238E27FC236}">
                <a16:creationId xmlns:a16="http://schemas.microsoft.com/office/drawing/2014/main" xmlns="" id="{44B2702A-D476-4B42-9C5D-EBA71F58B3B1}"/>
              </a:ext>
            </a:extLst>
          </p:cNvPr>
          <p:cNvSpPr>
            <a:spLocks noGrp="1"/>
          </p:cNvSpPr>
          <p:nvPr>
            <p:ph type="sldNum" sz="quarter" idx="17"/>
          </p:nvPr>
        </p:nvSpPr>
        <p:spPr/>
        <p:txBody>
          <a:bodyPr/>
          <a:lstStyle>
            <a:lvl1pPr>
              <a:defRPr/>
            </a:lvl1pPr>
          </a:lstStyle>
          <a:p>
            <a:pPr>
              <a:defRPr/>
            </a:pPr>
            <a:fld id="{59A02C05-0E01-4232-BD8B-8244086772F8}" type="slidenum">
              <a:rPr lang="en-GB"/>
              <a:pPr>
                <a:defRPr/>
              </a:pPr>
              <a:t>‹#›</a:t>
            </a:fld>
            <a:endParaRPr lang="en-GB" dirty="0"/>
          </a:p>
        </p:txBody>
      </p:sp>
    </p:spTree>
    <p:extLst>
      <p:ext uri="{BB962C8B-B14F-4D97-AF65-F5344CB8AC3E}">
        <p14:creationId xmlns:p14="http://schemas.microsoft.com/office/powerpoint/2010/main" val="182418493"/>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138" b="0">
                <a:solidFill>
                  <a:schemeClr val="tx2"/>
                </a:solidFill>
                <a:latin typeface="+mj-lt"/>
              </a:defRPr>
            </a:lvl1pPr>
            <a:lvl2pPr marL="408228" indent="0">
              <a:buNone/>
              <a:defRPr sz="1800" b="1"/>
            </a:lvl2pPr>
            <a:lvl3pPr marL="816457" indent="0">
              <a:buNone/>
              <a:defRPr sz="1613" b="1"/>
            </a:lvl3pPr>
            <a:lvl4pPr marL="1224685" indent="0">
              <a:buNone/>
              <a:defRPr sz="1425" b="1"/>
            </a:lvl4pPr>
            <a:lvl5pPr marL="1632914" indent="0">
              <a:buNone/>
              <a:defRPr sz="1425" b="1"/>
            </a:lvl5pPr>
            <a:lvl6pPr marL="2041142" indent="0">
              <a:buNone/>
              <a:defRPr sz="1425" b="1"/>
            </a:lvl6pPr>
            <a:lvl7pPr marL="2449370" indent="0">
              <a:buNone/>
              <a:defRPr sz="1425" b="1"/>
            </a:lvl7pPr>
            <a:lvl8pPr marL="2857599" indent="0">
              <a:buNone/>
              <a:defRPr sz="1425" b="1"/>
            </a:lvl8pPr>
            <a:lvl9pPr marL="3265827" indent="0">
              <a:buNone/>
              <a:defRPr sz="1425" b="1"/>
            </a:lvl9pPr>
          </a:lstStyle>
          <a:p>
            <a:pPr lvl="0"/>
            <a:r>
              <a:rPr lang="en-US"/>
              <a:t>Click to edit Master text styles</a:t>
            </a:r>
          </a:p>
        </p:txBody>
      </p:sp>
      <p:sp>
        <p:nvSpPr>
          <p:cNvPr id="4" name="Content Placeholder 3"/>
          <p:cNvSpPr>
            <a:spLocks noGrp="1"/>
          </p:cNvSpPr>
          <p:nvPr>
            <p:ph sz="half" idx="2"/>
          </p:nvPr>
        </p:nvSpPr>
        <p:spPr>
          <a:xfrm>
            <a:off x="903111" y="3429002"/>
            <a:ext cx="5093407" cy="2697163"/>
          </a:xfrm>
        </p:spPr>
        <p:txBody>
          <a:bodyPr/>
          <a:lstStyle>
            <a:lvl1pPr>
              <a:defRPr sz="1800"/>
            </a:lvl1pPr>
            <a:lvl2pPr>
              <a:defRPr sz="1613"/>
            </a:lvl2pPr>
            <a:lvl3pPr>
              <a:defRPr sz="1425"/>
            </a:lvl3pPr>
            <a:lvl4pPr>
              <a:defRPr sz="1238"/>
            </a:lvl4pPr>
            <a:lvl5pPr>
              <a:defRPr sz="1238"/>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138" b="0" i="0">
                <a:solidFill>
                  <a:schemeClr val="tx2"/>
                </a:solidFill>
                <a:latin typeface="+mj-lt"/>
              </a:defRPr>
            </a:lvl1pPr>
            <a:lvl2pPr marL="408228" indent="0">
              <a:buNone/>
              <a:defRPr sz="1800" b="1"/>
            </a:lvl2pPr>
            <a:lvl3pPr marL="816457" indent="0">
              <a:buNone/>
              <a:defRPr sz="1613" b="1"/>
            </a:lvl3pPr>
            <a:lvl4pPr marL="1224685" indent="0">
              <a:buNone/>
              <a:defRPr sz="1425" b="1"/>
            </a:lvl4pPr>
            <a:lvl5pPr marL="1632914" indent="0">
              <a:buNone/>
              <a:defRPr sz="1425" b="1"/>
            </a:lvl5pPr>
            <a:lvl6pPr marL="2041142" indent="0">
              <a:buNone/>
              <a:defRPr sz="1425" b="1"/>
            </a:lvl6pPr>
            <a:lvl7pPr marL="2449370" indent="0">
              <a:buNone/>
              <a:defRPr sz="1425" b="1"/>
            </a:lvl7pPr>
            <a:lvl8pPr marL="2857599" indent="0">
              <a:buNone/>
              <a:defRPr sz="1425" b="1"/>
            </a:lvl8pPr>
            <a:lvl9pPr marL="3265827" indent="0">
              <a:buNone/>
              <a:defRPr sz="1425" b="1"/>
            </a:lvl9pPr>
          </a:lstStyle>
          <a:p>
            <a:pPr lvl="0"/>
            <a:r>
              <a:rPr lang="en-US"/>
              <a:t>Click to edit Master text styles</a:t>
            </a:r>
          </a:p>
        </p:txBody>
      </p:sp>
      <p:sp>
        <p:nvSpPr>
          <p:cNvPr id="6" name="Content Placeholder 5"/>
          <p:cNvSpPr>
            <a:spLocks noGrp="1"/>
          </p:cNvSpPr>
          <p:nvPr>
            <p:ph sz="quarter" idx="4"/>
          </p:nvPr>
        </p:nvSpPr>
        <p:spPr>
          <a:xfrm>
            <a:off x="6193367" y="3429002"/>
            <a:ext cx="5096256" cy="2697163"/>
          </a:xfrm>
        </p:spPr>
        <p:txBody>
          <a:bodyPr/>
          <a:lstStyle>
            <a:lvl1pPr>
              <a:defRPr sz="1800"/>
            </a:lvl1pPr>
            <a:lvl2pPr>
              <a:defRPr sz="1613"/>
            </a:lvl2pPr>
            <a:lvl3pPr>
              <a:defRPr sz="1425"/>
            </a:lvl3pPr>
            <a:lvl4pPr>
              <a:defRPr sz="1238"/>
            </a:lvl4pPr>
            <a:lvl5pPr>
              <a:defRPr sz="1238"/>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xmlns="" id="{EA7F47ED-94AC-4444-B469-87836AB990FB}"/>
              </a:ext>
            </a:extLst>
          </p:cNvPr>
          <p:cNvSpPr>
            <a:spLocks noGrp="1"/>
          </p:cNvSpPr>
          <p:nvPr>
            <p:ph type="dt" sz="half" idx="10"/>
          </p:nvPr>
        </p:nvSpPr>
        <p:spPr/>
        <p:txBody>
          <a:bodyPr/>
          <a:lstStyle>
            <a:lvl1pPr>
              <a:defRPr/>
            </a:lvl1pPr>
          </a:lstStyle>
          <a:p>
            <a:pPr>
              <a:defRPr/>
            </a:pPr>
            <a:fld id="{AB394E10-C66D-4F7A-8BDF-F336F2475570}" type="datetimeFigureOut">
              <a:rPr lang="en-GB"/>
              <a:pPr>
                <a:defRPr/>
              </a:pPr>
              <a:t>16/04/2019</a:t>
            </a:fld>
            <a:endParaRPr lang="en-GB" dirty="0"/>
          </a:p>
        </p:txBody>
      </p:sp>
      <p:sp>
        <p:nvSpPr>
          <p:cNvPr id="8" name="Footer Placeholder 4">
            <a:extLst>
              <a:ext uri="{FF2B5EF4-FFF2-40B4-BE49-F238E27FC236}">
                <a16:creationId xmlns:a16="http://schemas.microsoft.com/office/drawing/2014/main" xmlns="" id="{BE169594-D951-4F62-B7F2-71D88CCD7A5A}"/>
              </a:ext>
            </a:extLst>
          </p:cNvPr>
          <p:cNvSpPr>
            <a:spLocks noGrp="1"/>
          </p:cNvSpPr>
          <p:nvPr>
            <p:ph type="ftr" sz="quarter" idx="11"/>
          </p:nvPr>
        </p:nvSpPr>
        <p:spPr/>
        <p:txBody>
          <a:bodyPr/>
          <a:lstStyle>
            <a:lvl1pPr>
              <a:defRPr/>
            </a:lvl1pPr>
          </a:lstStyle>
          <a:p>
            <a:pPr>
              <a:defRPr/>
            </a:pPr>
            <a:endParaRPr lang="en-GB" dirty="0"/>
          </a:p>
        </p:txBody>
      </p:sp>
      <p:sp>
        <p:nvSpPr>
          <p:cNvPr id="9" name="Slide Number Placeholder 5">
            <a:extLst>
              <a:ext uri="{FF2B5EF4-FFF2-40B4-BE49-F238E27FC236}">
                <a16:creationId xmlns:a16="http://schemas.microsoft.com/office/drawing/2014/main" xmlns="" id="{2681FEE1-5617-4B46-98FE-7AEACF420D16}"/>
              </a:ext>
            </a:extLst>
          </p:cNvPr>
          <p:cNvSpPr>
            <a:spLocks noGrp="1"/>
          </p:cNvSpPr>
          <p:nvPr>
            <p:ph type="sldNum" sz="quarter" idx="12"/>
          </p:nvPr>
        </p:nvSpPr>
        <p:spPr/>
        <p:txBody>
          <a:bodyPr/>
          <a:lstStyle>
            <a:lvl1pPr>
              <a:defRPr/>
            </a:lvl1pPr>
          </a:lstStyle>
          <a:p>
            <a:pPr>
              <a:defRPr/>
            </a:pPr>
            <a:fld id="{AC9BCCC2-3E27-4763-8681-5A2BDD42CBDF}" type="slidenum">
              <a:rPr lang="en-GB"/>
              <a:pPr>
                <a:defRPr/>
              </a:pPr>
              <a:t>‹#›</a:t>
            </a:fld>
            <a:endParaRPr lang="en-GB" dirty="0"/>
          </a:p>
        </p:txBody>
      </p:sp>
    </p:spTree>
    <p:extLst>
      <p:ext uri="{BB962C8B-B14F-4D97-AF65-F5344CB8AC3E}">
        <p14:creationId xmlns:p14="http://schemas.microsoft.com/office/powerpoint/2010/main" val="3195299544"/>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4A9AFC28-7E73-4858-A380-E5F8D6961B73}"/>
              </a:ext>
            </a:extLst>
          </p:cNvPr>
          <p:cNvSpPr>
            <a:spLocks noGrp="1"/>
          </p:cNvSpPr>
          <p:nvPr>
            <p:ph type="dt" sz="half" idx="10"/>
          </p:nvPr>
        </p:nvSpPr>
        <p:spPr/>
        <p:txBody>
          <a:bodyPr/>
          <a:lstStyle>
            <a:lvl1pPr>
              <a:defRPr/>
            </a:lvl1pPr>
          </a:lstStyle>
          <a:p>
            <a:pPr>
              <a:defRPr/>
            </a:pPr>
            <a:fld id="{F196308F-B81E-473C-B57D-967B4BAA7DED}" type="datetimeFigureOut">
              <a:rPr lang="en-GB"/>
              <a:pPr>
                <a:defRPr/>
              </a:pPr>
              <a:t>16/04/2019</a:t>
            </a:fld>
            <a:endParaRPr lang="en-GB" dirty="0"/>
          </a:p>
        </p:txBody>
      </p:sp>
      <p:sp>
        <p:nvSpPr>
          <p:cNvPr id="4" name="Footer Placeholder 4">
            <a:extLst>
              <a:ext uri="{FF2B5EF4-FFF2-40B4-BE49-F238E27FC236}">
                <a16:creationId xmlns:a16="http://schemas.microsoft.com/office/drawing/2014/main" xmlns="" id="{A9938ECC-1D24-49D7-AB19-C743B0FAB42D}"/>
              </a:ext>
            </a:extLst>
          </p:cNvPr>
          <p:cNvSpPr>
            <a:spLocks noGrp="1"/>
          </p:cNvSpPr>
          <p:nvPr>
            <p:ph type="ftr" sz="quarter" idx="11"/>
          </p:nvPr>
        </p:nvSpPr>
        <p:spPr/>
        <p:txBody>
          <a:bodyPr/>
          <a:lstStyle>
            <a:lvl1pPr>
              <a:defRPr/>
            </a:lvl1pPr>
          </a:lstStyle>
          <a:p>
            <a:pPr>
              <a:defRPr/>
            </a:pPr>
            <a:endParaRPr lang="en-GB" dirty="0"/>
          </a:p>
        </p:txBody>
      </p:sp>
      <p:sp>
        <p:nvSpPr>
          <p:cNvPr id="5" name="Slide Number Placeholder 5">
            <a:extLst>
              <a:ext uri="{FF2B5EF4-FFF2-40B4-BE49-F238E27FC236}">
                <a16:creationId xmlns:a16="http://schemas.microsoft.com/office/drawing/2014/main" xmlns="" id="{EB416932-CF9B-4AB8-B438-E2251E2F78C9}"/>
              </a:ext>
            </a:extLst>
          </p:cNvPr>
          <p:cNvSpPr>
            <a:spLocks noGrp="1"/>
          </p:cNvSpPr>
          <p:nvPr>
            <p:ph type="sldNum" sz="quarter" idx="12"/>
          </p:nvPr>
        </p:nvSpPr>
        <p:spPr/>
        <p:txBody>
          <a:bodyPr/>
          <a:lstStyle>
            <a:lvl1pPr>
              <a:defRPr/>
            </a:lvl1pPr>
          </a:lstStyle>
          <a:p>
            <a:pPr>
              <a:defRPr/>
            </a:pPr>
            <a:fld id="{6271D562-27AE-4662-BBCC-E9AA76E9C720}" type="slidenum">
              <a:rPr lang="en-GB"/>
              <a:pPr>
                <a:defRPr/>
              </a:pPr>
              <a:t>‹#›</a:t>
            </a:fld>
            <a:endParaRPr lang="en-GB" dirty="0"/>
          </a:p>
        </p:txBody>
      </p:sp>
    </p:spTree>
    <p:extLst>
      <p:ext uri="{BB962C8B-B14F-4D97-AF65-F5344CB8AC3E}">
        <p14:creationId xmlns:p14="http://schemas.microsoft.com/office/powerpoint/2010/main" val="71680895"/>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1">
            <a:extLst>
              <a:ext uri="{FF2B5EF4-FFF2-40B4-BE49-F238E27FC236}">
                <a16:creationId xmlns:a16="http://schemas.microsoft.com/office/drawing/2014/main" xmlns="" id="{50C4FB2F-C42F-46FC-A987-83D5B79E83C8}"/>
              </a:ext>
            </a:extLst>
          </p:cNvPr>
          <p:cNvSpPr/>
          <p:nvPr/>
        </p:nvSpPr>
        <p:spPr>
          <a:xfrm>
            <a:off x="304801" y="228601"/>
            <a:ext cx="11595100"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1656" tIns="40828" rIns="81656" bIns="40828" anchor="ctr"/>
          <a:lstStyle/>
          <a:p>
            <a:pPr algn="ctr">
              <a:defRPr/>
            </a:pPr>
            <a:endParaRPr lang="en-US" sz="1800" dirty="0"/>
          </a:p>
        </p:txBody>
      </p:sp>
      <p:grpSp>
        <p:nvGrpSpPr>
          <p:cNvPr id="3" name="Group 15">
            <a:extLst>
              <a:ext uri="{FF2B5EF4-FFF2-40B4-BE49-F238E27FC236}">
                <a16:creationId xmlns:a16="http://schemas.microsoft.com/office/drawing/2014/main" xmlns="" id="{259869E3-90E1-44A9-B2B9-698BDB131EFF}"/>
              </a:ext>
            </a:extLst>
          </p:cNvPr>
          <p:cNvGrpSpPr>
            <a:grpSpLocks noChangeAspect="1"/>
          </p:cNvGrpSpPr>
          <p:nvPr/>
        </p:nvGrpSpPr>
        <p:grpSpPr bwMode="auto">
          <a:xfrm>
            <a:off x="281517" y="714376"/>
            <a:ext cx="11631083" cy="1330325"/>
            <a:chOff x="-3905251" y="4294188"/>
            <a:chExt cx="13027839" cy="1892300"/>
          </a:xfrm>
        </p:grpSpPr>
        <p:sp>
          <p:nvSpPr>
            <p:cNvPr id="4" name="Freeform 14">
              <a:extLst>
                <a:ext uri="{FF2B5EF4-FFF2-40B4-BE49-F238E27FC236}">
                  <a16:creationId xmlns:a16="http://schemas.microsoft.com/office/drawing/2014/main" xmlns="" id="{BD93AAAD-DACD-4B36-8CB9-92D773BF5294}"/>
                </a:ext>
              </a:extLst>
            </p:cNvPr>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sp>
          <p:nvSpPr>
            <p:cNvPr id="5" name="Freeform 18">
              <a:extLst>
                <a:ext uri="{FF2B5EF4-FFF2-40B4-BE49-F238E27FC236}">
                  <a16:creationId xmlns:a16="http://schemas.microsoft.com/office/drawing/2014/main" xmlns="" id="{DC0DB523-2593-476B-8367-64B4D3F6FAC2}"/>
                </a:ext>
              </a:extLst>
            </p:cNvPr>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sp>
          <p:nvSpPr>
            <p:cNvPr id="6" name="Freeform 22">
              <a:extLst>
                <a:ext uri="{FF2B5EF4-FFF2-40B4-BE49-F238E27FC236}">
                  <a16:creationId xmlns:a16="http://schemas.microsoft.com/office/drawing/2014/main" xmlns="" id="{19F2909F-9A31-44A0-AA34-70CAB0FB46F8}"/>
                </a:ext>
              </a:extLst>
            </p:cNvPr>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sz="1800" dirty="0"/>
            </a:p>
          </p:txBody>
        </p:sp>
        <p:sp>
          <p:nvSpPr>
            <p:cNvPr id="7" name="Freeform 26">
              <a:extLst>
                <a:ext uri="{FF2B5EF4-FFF2-40B4-BE49-F238E27FC236}">
                  <a16:creationId xmlns:a16="http://schemas.microsoft.com/office/drawing/2014/main" xmlns="" id="{DC5F9623-AC90-4B66-BD81-D5FF997CC9E1}"/>
                </a:ext>
              </a:extLst>
            </p:cNvPr>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sz="1800" dirty="0"/>
            </a:p>
          </p:txBody>
        </p:sp>
        <p:sp useBgFill="1">
          <p:nvSpPr>
            <p:cNvPr id="8" name="Freeform 10">
              <a:extLst>
                <a:ext uri="{FF2B5EF4-FFF2-40B4-BE49-F238E27FC236}">
                  <a16:creationId xmlns:a16="http://schemas.microsoft.com/office/drawing/2014/main" xmlns="" id="{01F8FC7A-6EDD-4F64-A7F5-AEA07B2C3A89}"/>
                </a:ext>
              </a:extLst>
            </p:cNvPr>
            <p:cNvSpPr>
              <a:spLocks/>
            </p:cNvSpPr>
            <p:nvPr/>
          </p:nvSpPr>
          <p:spPr bwMode="hidden">
            <a:xfrm>
              <a:off x="-3905251" y="4294188"/>
              <a:ext cx="13027839"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grpSp>
      <p:sp>
        <p:nvSpPr>
          <p:cNvPr id="9" name="Date Placeholder 1">
            <a:extLst>
              <a:ext uri="{FF2B5EF4-FFF2-40B4-BE49-F238E27FC236}">
                <a16:creationId xmlns:a16="http://schemas.microsoft.com/office/drawing/2014/main" xmlns="" id="{AF6CAF42-C103-4DF3-8FC7-9B6A72713C4C}"/>
              </a:ext>
            </a:extLst>
          </p:cNvPr>
          <p:cNvSpPr>
            <a:spLocks noGrp="1"/>
          </p:cNvSpPr>
          <p:nvPr>
            <p:ph type="dt" sz="half" idx="10"/>
          </p:nvPr>
        </p:nvSpPr>
        <p:spPr/>
        <p:txBody>
          <a:bodyPr/>
          <a:lstStyle>
            <a:lvl1pPr>
              <a:defRPr/>
            </a:lvl1pPr>
          </a:lstStyle>
          <a:p>
            <a:pPr>
              <a:defRPr/>
            </a:pPr>
            <a:fld id="{44994A05-90AB-4D9B-8842-3C05DCD140BE}" type="datetimeFigureOut">
              <a:rPr lang="en-GB"/>
              <a:pPr>
                <a:defRPr/>
              </a:pPr>
              <a:t>16/04/2019</a:t>
            </a:fld>
            <a:endParaRPr lang="en-GB" dirty="0"/>
          </a:p>
        </p:txBody>
      </p:sp>
      <p:sp>
        <p:nvSpPr>
          <p:cNvPr id="10" name="Footer Placeholder 2">
            <a:extLst>
              <a:ext uri="{FF2B5EF4-FFF2-40B4-BE49-F238E27FC236}">
                <a16:creationId xmlns:a16="http://schemas.microsoft.com/office/drawing/2014/main" xmlns="" id="{BCA1443B-FD49-4C7D-98CB-8F22E361A6F4}"/>
              </a:ext>
            </a:extLst>
          </p:cNvPr>
          <p:cNvSpPr>
            <a:spLocks noGrp="1"/>
          </p:cNvSpPr>
          <p:nvPr>
            <p:ph type="ftr" sz="quarter" idx="11"/>
          </p:nvPr>
        </p:nvSpPr>
        <p:spPr/>
        <p:txBody>
          <a:bodyPr/>
          <a:lstStyle>
            <a:lvl1pPr>
              <a:defRPr/>
            </a:lvl1pPr>
          </a:lstStyle>
          <a:p>
            <a:pPr>
              <a:defRPr/>
            </a:pPr>
            <a:endParaRPr lang="en-GB" dirty="0"/>
          </a:p>
        </p:txBody>
      </p:sp>
      <p:sp>
        <p:nvSpPr>
          <p:cNvPr id="11" name="Slide Number Placeholder 3">
            <a:extLst>
              <a:ext uri="{FF2B5EF4-FFF2-40B4-BE49-F238E27FC236}">
                <a16:creationId xmlns:a16="http://schemas.microsoft.com/office/drawing/2014/main" xmlns="" id="{9A673D26-7922-4977-81EE-2B20053E39FD}"/>
              </a:ext>
            </a:extLst>
          </p:cNvPr>
          <p:cNvSpPr>
            <a:spLocks noGrp="1"/>
          </p:cNvSpPr>
          <p:nvPr>
            <p:ph type="sldNum" sz="quarter" idx="12"/>
          </p:nvPr>
        </p:nvSpPr>
        <p:spPr/>
        <p:txBody>
          <a:bodyPr/>
          <a:lstStyle>
            <a:lvl1pPr>
              <a:defRPr/>
            </a:lvl1pPr>
          </a:lstStyle>
          <a:p>
            <a:pPr>
              <a:defRPr/>
            </a:pPr>
            <a:fld id="{79D68348-871C-4F92-AF01-5DF9E67627B3}" type="slidenum">
              <a:rPr lang="en-GB"/>
              <a:pPr>
                <a:defRPr/>
              </a:pPr>
              <a:t>‹#›</a:t>
            </a:fld>
            <a:endParaRPr lang="en-GB" dirty="0"/>
          </a:p>
        </p:txBody>
      </p:sp>
    </p:spTree>
    <p:extLst>
      <p:ext uri="{BB962C8B-B14F-4D97-AF65-F5344CB8AC3E}">
        <p14:creationId xmlns:p14="http://schemas.microsoft.com/office/powerpoint/2010/main" val="2247176724"/>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ounded Rectangle 14">
            <a:extLst>
              <a:ext uri="{FF2B5EF4-FFF2-40B4-BE49-F238E27FC236}">
                <a16:creationId xmlns:a16="http://schemas.microsoft.com/office/drawing/2014/main" xmlns="" id="{C39B1B21-7F89-4399-86B1-F494441F24CF}"/>
              </a:ext>
            </a:extLst>
          </p:cNvPr>
          <p:cNvSpPr/>
          <p:nvPr/>
        </p:nvSpPr>
        <p:spPr>
          <a:xfrm>
            <a:off x="304801" y="228601"/>
            <a:ext cx="11595100"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1656" tIns="40828" rIns="81656" bIns="40828" anchor="ctr"/>
          <a:lstStyle/>
          <a:p>
            <a:pPr algn="ctr">
              <a:defRPr/>
            </a:pPr>
            <a:endParaRPr lang="en-US" sz="1800" dirty="0"/>
          </a:p>
        </p:txBody>
      </p:sp>
      <p:grpSp>
        <p:nvGrpSpPr>
          <p:cNvPr id="6" name="Group 23">
            <a:extLst>
              <a:ext uri="{FF2B5EF4-FFF2-40B4-BE49-F238E27FC236}">
                <a16:creationId xmlns:a16="http://schemas.microsoft.com/office/drawing/2014/main" xmlns="" id="{E2BF4DEB-5D70-4E15-B7B7-C63B24371874}"/>
              </a:ext>
            </a:extLst>
          </p:cNvPr>
          <p:cNvGrpSpPr>
            <a:grpSpLocks noChangeAspect="1"/>
          </p:cNvGrpSpPr>
          <p:nvPr/>
        </p:nvGrpSpPr>
        <p:grpSpPr bwMode="auto">
          <a:xfrm>
            <a:off x="281517" y="714376"/>
            <a:ext cx="11631083" cy="1331913"/>
            <a:chOff x="-3905250" y="4294188"/>
            <a:chExt cx="13011150" cy="1892300"/>
          </a:xfrm>
        </p:grpSpPr>
        <p:sp>
          <p:nvSpPr>
            <p:cNvPr id="7" name="Freeform 14">
              <a:extLst>
                <a:ext uri="{FF2B5EF4-FFF2-40B4-BE49-F238E27FC236}">
                  <a16:creationId xmlns:a16="http://schemas.microsoft.com/office/drawing/2014/main" xmlns="" id="{E9CB98A0-7F0A-4F03-8BE9-D97B9B7FD5B4}"/>
                </a:ext>
              </a:extLst>
            </p:cNvPr>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sp>
          <p:nvSpPr>
            <p:cNvPr id="8" name="Freeform 18">
              <a:extLst>
                <a:ext uri="{FF2B5EF4-FFF2-40B4-BE49-F238E27FC236}">
                  <a16:creationId xmlns:a16="http://schemas.microsoft.com/office/drawing/2014/main" xmlns="" id="{06769139-4FF7-4227-9625-81F0E44CB4F8}"/>
                </a:ext>
              </a:extLst>
            </p:cNvPr>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sp>
          <p:nvSpPr>
            <p:cNvPr id="9" name="Freeform 22">
              <a:extLst>
                <a:ext uri="{FF2B5EF4-FFF2-40B4-BE49-F238E27FC236}">
                  <a16:creationId xmlns:a16="http://schemas.microsoft.com/office/drawing/2014/main" xmlns="" id="{AC6AAB3A-04AB-413E-B045-4E89BB756795}"/>
                </a:ext>
              </a:extLst>
            </p:cNvPr>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sz="1800" dirty="0"/>
            </a:p>
          </p:txBody>
        </p:sp>
        <p:sp>
          <p:nvSpPr>
            <p:cNvPr id="10" name="Freeform 26">
              <a:extLst>
                <a:ext uri="{FF2B5EF4-FFF2-40B4-BE49-F238E27FC236}">
                  <a16:creationId xmlns:a16="http://schemas.microsoft.com/office/drawing/2014/main" xmlns="" id="{961784E3-5C7F-4541-9B39-32747B800C63}"/>
                </a:ext>
              </a:extLst>
            </p:cNvPr>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sz="1800" dirty="0"/>
            </a:p>
          </p:txBody>
        </p:sp>
        <p:sp useBgFill="1">
          <p:nvSpPr>
            <p:cNvPr id="11" name="Freeform 28">
              <a:extLst>
                <a:ext uri="{FF2B5EF4-FFF2-40B4-BE49-F238E27FC236}">
                  <a16:creationId xmlns:a16="http://schemas.microsoft.com/office/drawing/2014/main" xmlns="" id="{DAD9B3D5-A6C0-4D46-B6E0-FD5C6B63FF3B}"/>
                </a:ext>
              </a:extLst>
            </p:cNvPr>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grpSp>
      <p:sp>
        <p:nvSpPr>
          <p:cNvPr id="4" name="Text Placeholder 3"/>
          <p:cNvSpPr>
            <a:spLocks noGrp="1"/>
          </p:cNvSpPr>
          <p:nvPr>
            <p:ph type="body" sz="half" idx="2"/>
          </p:nvPr>
        </p:nvSpPr>
        <p:spPr>
          <a:xfrm>
            <a:off x="1219200" y="3581402"/>
            <a:ext cx="4470400" cy="1905001"/>
          </a:xfrm>
        </p:spPr>
        <p:txBody>
          <a:bodyPr/>
          <a:lstStyle>
            <a:lvl1pPr marL="0" indent="0">
              <a:spcBef>
                <a:spcPts val="0"/>
              </a:spcBef>
              <a:spcAft>
                <a:spcPts val="536"/>
              </a:spcAft>
              <a:buNone/>
              <a:defRPr sz="1613">
                <a:solidFill>
                  <a:schemeClr val="tx2"/>
                </a:solidFill>
              </a:defRPr>
            </a:lvl1pPr>
            <a:lvl2pPr marL="408228" indent="0">
              <a:buNone/>
              <a:defRPr sz="1088"/>
            </a:lvl2pPr>
            <a:lvl3pPr marL="816457" indent="0">
              <a:buNone/>
              <a:defRPr sz="900"/>
            </a:lvl3pPr>
            <a:lvl4pPr marL="1224685" indent="0">
              <a:buNone/>
              <a:defRPr sz="788"/>
            </a:lvl4pPr>
            <a:lvl5pPr marL="1632914" indent="0">
              <a:buNone/>
              <a:defRPr sz="788"/>
            </a:lvl5pPr>
            <a:lvl6pPr marL="2041142" indent="0">
              <a:buNone/>
              <a:defRPr sz="788"/>
            </a:lvl6pPr>
            <a:lvl7pPr marL="2449370" indent="0">
              <a:buNone/>
              <a:defRPr sz="788"/>
            </a:lvl7pPr>
            <a:lvl8pPr marL="2857599" indent="0">
              <a:buNone/>
              <a:defRPr sz="788"/>
            </a:lvl8pPr>
            <a:lvl9pPr marL="3265827" indent="0">
              <a:buNone/>
              <a:defRPr sz="788"/>
            </a:lvl9pPr>
          </a:lstStyle>
          <a:p>
            <a:pPr lvl="0"/>
            <a:r>
              <a:rPr lang="en-US"/>
              <a:t>Click to edit Master text styles</a:t>
            </a:r>
          </a:p>
        </p:txBody>
      </p:sp>
      <p:sp>
        <p:nvSpPr>
          <p:cNvPr id="22" name="Title 21"/>
          <p:cNvSpPr>
            <a:spLocks noGrp="1"/>
          </p:cNvSpPr>
          <p:nvPr>
            <p:ph type="title"/>
          </p:nvPr>
        </p:nvSpPr>
        <p:spPr>
          <a:xfrm>
            <a:off x="1219200" y="2286000"/>
            <a:ext cx="4470400" cy="1252728"/>
          </a:xfrm>
        </p:spPr>
        <p:txBody>
          <a:bodyPr anchor="b">
            <a:noAutofit/>
          </a:bodyPr>
          <a:lstStyle>
            <a:lvl1pPr algn="l">
              <a:defRPr sz="285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1951">
                <a:solidFill>
                  <a:schemeClr val="tx2"/>
                </a:solidFill>
              </a:defRPr>
            </a:lvl1pPr>
            <a:lvl2pPr>
              <a:buClr>
                <a:schemeClr val="bg1"/>
              </a:buClr>
              <a:defRPr sz="1800">
                <a:solidFill>
                  <a:schemeClr val="tx2"/>
                </a:solidFill>
              </a:defRPr>
            </a:lvl2pPr>
            <a:lvl3pPr>
              <a:buClr>
                <a:schemeClr val="bg1"/>
              </a:buClr>
              <a:defRPr sz="1613">
                <a:solidFill>
                  <a:schemeClr val="tx2"/>
                </a:solidFill>
              </a:defRPr>
            </a:lvl3pPr>
            <a:lvl4pPr>
              <a:buClr>
                <a:schemeClr val="bg1"/>
              </a:buClr>
              <a:defRPr sz="1425">
                <a:solidFill>
                  <a:schemeClr val="tx2"/>
                </a:solidFill>
              </a:defRPr>
            </a:lvl4pPr>
            <a:lvl5pPr>
              <a:buClr>
                <a:schemeClr val="bg1"/>
              </a:buClr>
              <a:defRPr sz="1425">
                <a:solidFill>
                  <a:schemeClr val="tx2"/>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4">
            <a:extLst>
              <a:ext uri="{FF2B5EF4-FFF2-40B4-BE49-F238E27FC236}">
                <a16:creationId xmlns:a16="http://schemas.microsoft.com/office/drawing/2014/main" xmlns="" id="{156E8983-840F-4CBF-B1C5-953012E244F0}"/>
              </a:ext>
            </a:extLst>
          </p:cNvPr>
          <p:cNvSpPr>
            <a:spLocks noGrp="1"/>
          </p:cNvSpPr>
          <p:nvPr>
            <p:ph type="dt" sz="half" idx="10"/>
          </p:nvPr>
        </p:nvSpPr>
        <p:spPr/>
        <p:txBody>
          <a:bodyPr/>
          <a:lstStyle>
            <a:lvl1pPr>
              <a:defRPr/>
            </a:lvl1pPr>
          </a:lstStyle>
          <a:p>
            <a:pPr>
              <a:defRPr/>
            </a:pPr>
            <a:fld id="{0B2DE8B6-EED1-43D0-A2A1-2EDADA5DDEAE}" type="datetimeFigureOut">
              <a:rPr lang="en-GB"/>
              <a:pPr>
                <a:defRPr/>
              </a:pPr>
              <a:t>16/04/2019</a:t>
            </a:fld>
            <a:endParaRPr lang="en-GB" dirty="0"/>
          </a:p>
        </p:txBody>
      </p:sp>
      <p:sp>
        <p:nvSpPr>
          <p:cNvPr id="13" name="Footer Placeholder 5">
            <a:extLst>
              <a:ext uri="{FF2B5EF4-FFF2-40B4-BE49-F238E27FC236}">
                <a16:creationId xmlns:a16="http://schemas.microsoft.com/office/drawing/2014/main" xmlns="" id="{E862F372-B5C8-4C13-91F4-76C1F2C05940}"/>
              </a:ext>
            </a:extLst>
          </p:cNvPr>
          <p:cNvSpPr>
            <a:spLocks noGrp="1"/>
          </p:cNvSpPr>
          <p:nvPr>
            <p:ph type="ftr" sz="quarter" idx="11"/>
          </p:nvPr>
        </p:nvSpPr>
        <p:spPr/>
        <p:txBody>
          <a:bodyPr/>
          <a:lstStyle>
            <a:lvl1pPr>
              <a:defRPr/>
            </a:lvl1pPr>
          </a:lstStyle>
          <a:p>
            <a:pPr>
              <a:defRPr/>
            </a:pPr>
            <a:endParaRPr lang="en-GB" dirty="0"/>
          </a:p>
        </p:txBody>
      </p:sp>
      <p:sp>
        <p:nvSpPr>
          <p:cNvPr id="14" name="Slide Number Placeholder 6">
            <a:extLst>
              <a:ext uri="{FF2B5EF4-FFF2-40B4-BE49-F238E27FC236}">
                <a16:creationId xmlns:a16="http://schemas.microsoft.com/office/drawing/2014/main" xmlns="" id="{3354253E-69DC-4265-AF23-C31BB7FB5211}"/>
              </a:ext>
            </a:extLst>
          </p:cNvPr>
          <p:cNvSpPr>
            <a:spLocks noGrp="1"/>
          </p:cNvSpPr>
          <p:nvPr>
            <p:ph type="sldNum" sz="quarter" idx="12"/>
          </p:nvPr>
        </p:nvSpPr>
        <p:spPr/>
        <p:txBody>
          <a:bodyPr/>
          <a:lstStyle>
            <a:lvl1pPr>
              <a:defRPr/>
            </a:lvl1pPr>
          </a:lstStyle>
          <a:p>
            <a:pPr>
              <a:defRPr/>
            </a:pPr>
            <a:fld id="{AA4AF8CE-D3EC-4426-9A15-D1BFB7920F40}" type="slidenum">
              <a:rPr lang="en-GB"/>
              <a:pPr>
                <a:defRPr/>
              </a:pPr>
              <a:t>‹#›</a:t>
            </a:fld>
            <a:endParaRPr lang="en-GB" dirty="0"/>
          </a:p>
        </p:txBody>
      </p:sp>
    </p:spTree>
    <p:extLst>
      <p:ext uri="{BB962C8B-B14F-4D97-AF65-F5344CB8AC3E}">
        <p14:creationId xmlns:p14="http://schemas.microsoft.com/office/powerpoint/2010/main" val="1868005390"/>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14">
            <a:extLst>
              <a:ext uri="{FF2B5EF4-FFF2-40B4-BE49-F238E27FC236}">
                <a16:creationId xmlns:a16="http://schemas.microsoft.com/office/drawing/2014/main" xmlns="" id="{BA164893-6114-495A-81AD-3E496433F1BB}"/>
              </a:ext>
            </a:extLst>
          </p:cNvPr>
          <p:cNvSpPr/>
          <p:nvPr/>
        </p:nvSpPr>
        <p:spPr>
          <a:xfrm>
            <a:off x="304801" y="228601"/>
            <a:ext cx="11595100"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1656" tIns="40828" rIns="81656" bIns="40828" anchor="ctr"/>
          <a:lstStyle/>
          <a:p>
            <a:pPr algn="ctr">
              <a:defRPr/>
            </a:pPr>
            <a:endParaRPr lang="en-US" sz="1800" dirty="0"/>
          </a:p>
        </p:txBody>
      </p:sp>
      <p:grpSp>
        <p:nvGrpSpPr>
          <p:cNvPr id="6" name="Group 15">
            <a:extLst>
              <a:ext uri="{FF2B5EF4-FFF2-40B4-BE49-F238E27FC236}">
                <a16:creationId xmlns:a16="http://schemas.microsoft.com/office/drawing/2014/main" xmlns="" id="{16F6E481-2375-46BF-A34B-6BBC9F49A591}"/>
              </a:ext>
            </a:extLst>
          </p:cNvPr>
          <p:cNvGrpSpPr>
            <a:grpSpLocks noChangeAspect="1"/>
          </p:cNvGrpSpPr>
          <p:nvPr/>
        </p:nvGrpSpPr>
        <p:grpSpPr bwMode="auto">
          <a:xfrm>
            <a:off x="281517" y="5354639"/>
            <a:ext cx="11631083" cy="1330325"/>
            <a:chOff x="-3905250" y="4294188"/>
            <a:chExt cx="13011150" cy="1892300"/>
          </a:xfrm>
        </p:grpSpPr>
        <p:sp>
          <p:nvSpPr>
            <p:cNvPr id="7" name="Freeform 14">
              <a:extLst>
                <a:ext uri="{FF2B5EF4-FFF2-40B4-BE49-F238E27FC236}">
                  <a16:creationId xmlns:a16="http://schemas.microsoft.com/office/drawing/2014/main" xmlns="" id="{0D31121C-496B-4E20-AEBC-445EAC4CE35B}"/>
                </a:ext>
              </a:extLst>
            </p:cNvPr>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sp>
          <p:nvSpPr>
            <p:cNvPr id="8" name="Freeform 18">
              <a:extLst>
                <a:ext uri="{FF2B5EF4-FFF2-40B4-BE49-F238E27FC236}">
                  <a16:creationId xmlns:a16="http://schemas.microsoft.com/office/drawing/2014/main" xmlns="" id="{D441ADAB-AFA9-4355-9497-EEC7E4EDED97}"/>
                </a:ext>
              </a:extLst>
            </p:cNvPr>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sp>
          <p:nvSpPr>
            <p:cNvPr id="9" name="Freeform 22">
              <a:extLst>
                <a:ext uri="{FF2B5EF4-FFF2-40B4-BE49-F238E27FC236}">
                  <a16:creationId xmlns:a16="http://schemas.microsoft.com/office/drawing/2014/main" xmlns="" id="{2B64A788-4634-44E0-BEC5-EB039E6C57E4}"/>
                </a:ext>
              </a:extLst>
            </p:cNvPr>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sz="1800" dirty="0"/>
            </a:p>
          </p:txBody>
        </p:sp>
        <p:sp>
          <p:nvSpPr>
            <p:cNvPr id="10" name="Freeform 26">
              <a:extLst>
                <a:ext uri="{FF2B5EF4-FFF2-40B4-BE49-F238E27FC236}">
                  <a16:creationId xmlns:a16="http://schemas.microsoft.com/office/drawing/2014/main" xmlns="" id="{5077AE74-3DA4-471A-B28F-666C3C5EB1C0}"/>
                </a:ext>
              </a:extLst>
            </p:cNvPr>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sz="1800" dirty="0"/>
            </a:p>
          </p:txBody>
        </p:sp>
        <p:sp useBgFill="1">
          <p:nvSpPr>
            <p:cNvPr id="11" name="Freeform 10">
              <a:extLst>
                <a:ext uri="{FF2B5EF4-FFF2-40B4-BE49-F238E27FC236}">
                  <a16:creationId xmlns:a16="http://schemas.microsoft.com/office/drawing/2014/main" xmlns="" id="{BAA04AEA-B850-4F9E-A33E-ED89DA30B573}"/>
                </a:ext>
              </a:extLst>
            </p:cNvPr>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grpSp>
      <p:sp>
        <p:nvSpPr>
          <p:cNvPr id="2" name="Title 1"/>
          <p:cNvSpPr>
            <a:spLocks noGrp="1"/>
          </p:cNvSpPr>
          <p:nvPr>
            <p:ph type="title"/>
          </p:nvPr>
        </p:nvSpPr>
        <p:spPr>
          <a:xfrm>
            <a:off x="6498875" y="338667"/>
            <a:ext cx="5083527" cy="2429934"/>
          </a:xfrm>
        </p:spPr>
        <p:txBody>
          <a:bodyPr anchor="b"/>
          <a:lstStyle>
            <a:lvl1pPr algn="l">
              <a:defRPr sz="2513"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491113" y="2785535"/>
            <a:ext cx="5091289" cy="2421467"/>
          </a:xfrm>
        </p:spPr>
        <p:txBody>
          <a:bodyPr/>
          <a:lstStyle>
            <a:lvl1pPr marL="0" indent="0">
              <a:buNone/>
              <a:defRPr sz="1613">
                <a:solidFill>
                  <a:srgbClr val="FFFFFF"/>
                </a:solidFill>
              </a:defRPr>
            </a:lvl1pPr>
            <a:lvl2pPr marL="408228" indent="0">
              <a:buNone/>
              <a:defRPr sz="1088"/>
            </a:lvl2pPr>
            <a:lvl3pPr marL="816457" indent="0">
              <a:buNone/>
              <a:defRPr sz="900"/>
            </a:lvl3pPr>
            <a:lvl4pPr marL="1224685" indent="0">
              <a:buNone/>
              <a:defRPr sz="788"/>
            </a:lvl4pPr>
            <a:lvl5pPr marL="1632914" indent="0">
              <a:buNone/>
              <a:defRPr sz="788"/>
            </a:lvl5pPr>
            <a:lvl6pPr marL="2041142" indent="0">
              <a:buNone/>
              <a:defRPr sz="788"/>
            </a:lvl6pPr>
            <a:lvl7pPr marL="2449370" indent="0">
              <a:buNone/>
              <a:defRPr sz="788"/>
            </a:lvl7pPr>
            <a:lvl8pPr marL="2857599" indent="0">
              <a:buNone/>
              <a:defRPr sz="788"/>
            </a:lvl8pPr>
            <a:lvl9pPr marL="3265827" indent="0">
              <a:buNone/>
              <a:defRPr sz="788"/>
            </a:lvl9pPr>
          </a:lstStyle>
          <a:p>
            <a:pPr lvl="0"/>
            <a:r>
              <a:rPr lang="en-US"/>
              <a:t>Click to edit Master text styles</a:t>
            </a:r>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2851">
                <a:solidFill>
                  <a:schemeClr val="bg1"/>
                </a:solidFill>
              </a:defRPr>
            </a:lvl1pPr>
            <a:lvl2pPr marL="408228" indent="0">
              <a:buNone/>
              <a:defRPr sz="2513"/>
            </a:lvl2pPr>
            <a:lvl3pPr marL="816457" indent="0">
              <a:buNone/>
              <a:defRPr sz="2138"/>
            </a:lvl3pPr>
            <a:lvl4pPr marL="1224685" indent="0">
              <a:buNone/>
              <a:defRPr sz="1800"/>
            </a:lvl4pPr>
            <a:lvl5pPr marL="1632914" indent="0">
              <a:buNone/>
              <a:defRPr sz="1800"/>
            </a:lvl5pPr>
            <a:lvl6pPr marL="2041142" indent="0">
              <a:buNone/>
              <a:defRPr sz="1800"/>
            </a:lvl6pPr>
            <a:lvl7pPr marL="2449370" indent="0">
              <a:buNone/>
              <a:defRPr sz="1800"/>
            </a:lvl7pPr>
            <a:lvl8pPr marL="2857599" indent="0">
              <a:buNone/>
              <a:defRPr sz="1800"/>
            </a:lvl8pPr>
            <a:lvl9pPr marL="3265827" indent="0">
              <a:buNone/>
              <a:defRPr sz="1800"/>
            </a:lvl9pPr>
          </a:lstStyle>
          <a:p>
            <a:pPr lvl="0"/>
            <a:r>
              <a:rPr lang="en-US" noProof="0" dirty="0"/>
              <a:t>Click icon to add picture</a:t>
            </a:r>
          </a:p>
        </p:txBody>
      </p:sp>
      <p:sp>
        <p:nvSpPr>
          <p:cNvPr id="12" name="Date Placeholder 4">
            <a:extLst>
              <a:ext uri="{FF2B5EF4-FFF2-40B4-BE49-F238E27FC236}">
                <a16:creationId xmlns:a16="http://schemas.microsoft.com/office/drawing/2014/main" xmlns="" id="{A6E321EC-B305-4F15-B666-D46E63C3231A}"/>
              </a:ext>
            </a:extLst>
          </p:cNvPr>
          <p:cNvSpPr>
            <a:spLocks noGrp="1"/>
          </p:cNvSpPr>
          <p:nvPr>
            <p:ph type="dt" sz="half" idx="10"/>
          </p:nvPr>
        </p:nvSpPr>
        <p:spPr/>
        <p:txBody>
          <a:bodyPr/>
          <a:lstStyle>
            <a:lvl1pPr>
              <a:defRPr/>
            </a:lvl1pPr>
          </a:lstStyle>
          <a:p>
            <a:pPr>
              <a:defRPr/>
            </a:pPr>
            <a:fld id="{2DDB7BBA-03BA-4E10-AA71-8A5AA20139E0}" type="datetimeFigureOut">
              <a:rPr lang="en-GB"/>
              <a:pPr>
                <a:defRPr/>
              </a:pPr>
              <a:t>16/04/2019</a:t>
            </a:fld>
            <a:endParaRPr lang="en-GB" dirty="0"/>
          </a:p>
        </p:txBody>
      </p:sp>
      <p:sp>
        <p:nvSpPr>
          <p:cNvPr id="13" name="Footer Placeholder 5">
            <a:extLst>
              <a:ext uri="{FF2B5EF4-FFF2-40B4-BE49-F238E27FC236}">
                <a16:creationId xmlns:a16="http://schemas.microsoft.com/office/drawing/2014/main" xmlns="" id="{529C1F85-7107-489E-ADAE-B62F1D9F4BB6}"/>
              </a:ext>
            </a:extLst>
          </p:cNvPr>
          <p:cNvSpPr>
            <a:spLocks noGrp="1"/>
          </p:cNvSpPr>
          <p:nvPr>
            <p:ph type="ftr" sz="quarter" idx="11"/>
          </p:nvPr>
        </p:nvSpPr>
        <p:spPr/>
        <p:txBody>
          <a:bodyPr/>
          <a:lstStyle>
            <a:lvl1pPr>
              <a:defRPr/>
            </a:lvl1pPr>
          </a:lstStyle>
          <a:p>
            <a:pPr>
              <a:defRPr/>
            </a:pPr>
            <a:endParaRPr lang="en-GB" dirty="0"/>
          </a:p>
        </p:txBody>
      </p:sp>
      <p:sp>
        <p:nvSpPr>
          <p:cNvPr id="14" name="Slide Number Placeholder 6">
            <a:extLst>
              <a:ext uri="{FF2B5EF4-FFF2-40B4-BE49-F238E27FC236}">
                <a16:creationId xmlns:a16="http://schemas.microsoft.com/office/drawing/2014/main" xmlns="" id="{2BD716B3-FB72-4797-89A0-0097F9101D10}"/>
              </a:ext>
            </a:extLst>
          </p:cNvPr>
          <p:cNvSpPr>
            <a:spLocks noGrp="1"/>
          </p:cNvSpPr>
          <p:nvPr>
            <p:ph type="sldNum" sz="quarter" idx="12"/>
          </p:nvPr>
        </p:nvSpPr>
        <p:spPr/>
        <p:txBody>
          <a:bodyPr/>
          <a:lstStyle>
            <a:lvl1pPr>
              <a:defRPr/>
            </a:lvl1pPr>
          </a:lstStyle>
          <a:p>
            <a:pPr>
              <a:defRPr/>
            </a:pPr>
            <a:fld id="{37069CCE-A535-4492-9B08-36B32A319C26}" type="slidenum">
              <a:rPr lang="en-GB"/>
              <a:pPr>
                <a:defRPr/>
              </a:pPr>
              <a:t>‹#›</a:t>
            </a:fld>
            <a:endParaRPr lang="en-GB" dirty="0"/>
          </a:p>
        </p:txBody>
      </p:sp>
    </p:spTree>
    <p:extLst>
      <p:ext uri="{BB962C8B-B14F-4D97-AF65-F5344CB8AC3E}">
        <p14:creationId xmlns:p14="http://schemas.microsoft.com/office/powerpoint/2010/main" val="122252923"/>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ounded Rectangle 13">
            <a:extLst>
              <a:ext uri="{FF2B5EF4-FFF2-40B4-BE49-F238E27FC236}">
                <a16:creationId xmlns:a16="http://schemas.microsoft.com/office/drawing/2014/main" xmlns="" id="{A6F80758-80B1-47F1-8F19-FC72175E0075}"/>
              </a:ext>
            </a:extLst>
          </p:cNvPr>
          <p:cNvSpPr/>
          <p:nvPr/>
        </p:nvSpPr>
        <p:spPr>
          <a:xfrm>
            <a:off x="304801" y="228601"/>
            <a:ext cx="11595100"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1656" tIns="40828" rIns="81656" bIns="40828" anchor="ctr"/>
          <a:lstStyle/>
          <a:p>
            <a:pPr algn="ctr">
              <a:defRPr/>
            </a:pPr>
            <a:endParaRPr lang="en-US" sz="1800" dirty="0"/>
          </a:p>
        </p:txBody>
      </p:sp>
      <p:grpSp>
        <p:nvGrpSpPr>
          <p:cNvPr id="4099" name="Group 15">
            <a:extLst>
              <a:ext uri="{FF2B5EF4-FFF2-40B4-BE49-F238E27FC236}">
                <a16:creationId xmlns:a16="http://schemas.microsoft.com/office/drawing/2014/main" xmlns="" id="{FAF90C06-190D-4440-A0D5-0C2CF256C47C}"/>
              </a:ext>
            </a:extLst>
          </p:cNvPr>
          <p:cNvGrpSpPr>
            <a:grpSpLocks noChangeAspect="1"/>
          </p:cNvGrpSpPr>
          <p:nvPr/>
        </p:nvGrpSpPr>
        <p:grpSpPr bwMode="auto">
          <a:xfrm>
            <a:off x="281517" y="1679576"/>
            <a:ext cx="11631083" cy="1330325"/>
            <a:chOff x="-3905251" y="4294188"/>
            <a:chExt cx="13027839" cy="1892300"/>
          </a:xfrm>
        </p:grpSpPr>
        <p:sp>
          <p:nvSpPr>
            <p:cNvPr id="4105" name="Freeform 14">
              <a:extLst>
                <a:ext uri="{FF2B5EF4-FFF2-40B4-BE49-F238E27FC236}">
                  <a16:creationId xmlns:a16="http://schemas.microsoft.com/office/drawing/2014/main" xmlns="" id="{7DB5E247-C6A4-46D2-9D71-3D42604E00C3}"/>
                </a:ext>
              </a:extLst>
            </p:cNvPr>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sp>
          <p:nvSpPr>
            <p:cNvPr id="4106" name="Freeform 18">
              <a:extLst>
                <a:ext uri="{FF2B5EF4-FFF2-40B4-BE49-F238E27FC236}">
                  <a16:creationId xmlns:a16="http://schemas.microsoft.com/office/drawing/2014/main" xmlns="" id="{64CE3091-9BEB-48D9-8B9D-A7BD4684E14F}"/>
                </a:ext>
              </a:extLst>
            </p:cNvPr>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sp>
          <p:nvSpPr>
            <p:cNvPr id="4107" name="Freeform 22">
              <a:extLst>
                <a:ext uri="{FF2B5EF4-FFF2-40B4-BE49-F238E27FC236}">
                  <a16:creationId xmlns:a16="http://schemas.microsoft.com/office/drawing/2014/main" xmlns="" id="{E31916DB-25A4-496C-B883-9E344A8CBE98}"/>
                </a:ext>
              </a:extLst>
            </p:cNvPr>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sz="1800" dirty="0"/>
            </a:p>
          </p:txBody>
        </p:sp>
        <p:sp>
          <p:nvSpPr>
            <p:cNvPr id="4108" name="Freeform 26">
              <a:extLst>
                <a:ext uri="{FF2B5EF4-FFF2-40B4-BE49-F238E27FC236}">
                  <a16:creationId xmlns:a16="http://schemas.microsoft.com/office/drawing/2014/main" xmlns="" id="{ED52FECD-ECA1-4893-AC39-5EE8FF663109}"/>
                </a:ext>
              </a:extLst>
            </p:cNvPr>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sz="1800" dirty="0"/>
            </a:p>
          </p:txBody>
        </p:sp>
        <p:sp useBgFill="1">
          <p:nvSpPr>
            <p:cNvPr id="4109" name="Freeform 10">
              <a:extLst>
                <a:ext uri="{FF2B5EF4-FFF2-40B4-BE49-F238E27FC236}">
                  <a16:creationId xmlns:a16="http://schemas.microsoft.com/office/drawing/2014/main" xmlns="" id="{18B26471-A68A-4ADB-BCF1-ADB4B2D89051}"/>
                </a:ext>
              </a:extLst>
            </p:cNvPr>
            <p:cNvSpPr>
              <a:spLocks/>
            </p:cNvSpPr>
            <p:nvPr/>
          </p:nvSpPr>
          <p:spPr bwMode="hidden">
            <a:xfrm>
              <a:off x="-3905251" y="4294188"/>
              <a:ext cx="13027839"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sz="1800" dirty="0"/>
            </a:p>
          </p:txBody>
        </p:sp>
      </p:grpSp>
      <p:sp>
        <p:nvSpPr>
          <p:cNvPr id="4100" name="Title Placeholder 1">
            <a:extLst>
              <a:ext uri="{FF2B5EF4-FFF2-40B4-BE49-F238E27FC236}">
                <a16:creationId xmlns:a16="http://schemas.microsoft.com/office/drawing/2014/main" xmlns="" id="{6A58EA27-8DDD-4E13-8965-9516145F4038}"/>
              </a:ext>
            </a:extLst>
          </p:cNvPr>
          <p:cNvSpPr>
            <a:spLocks noGrp="1" noChangeArrowheads="1"/>
          </p:cNvSpPr>
          <p:nvPr>
            <p:ph type="title"/>
          </p:nvPr>
        </p:nvSpPr>
        <p:spPr bwMode="auto">
          <a:xfrm>
            <a:off x="609600" y="338139"/>
            <a:ext cx="109728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17664" tIns="108832" rIns="217664" bIns="108832" numCol="1" anchor="ctr" anchorCtr="0" compatLnSpc="1">
            <a:prstTxWarp prst="textNoShape">
              <a:avLst/>
            </a:prstTxWarp>
          </a:bodyPr>
          <a:lstStyle/>
          <a:p>
            <a:pPr lvl="0"/>
            <a:r>
              <a:rPr lang="en-US" altLang="en-US"/>
              <a:t>Click to edit Master title style</a:t>
            </a:r>
          </a:p>
        </p:txBody>
      </p:sp>
      <p:sp>
        <p:nvSpPr>
          <p:cNvPr id="4" name="Date Placeholder 3">
            <a:extLst>
              <a:ext uri="{FF2B5EF4-FFF2-40B4-BE49-F238E27FC236}">
                <a16:creationId xmlns:a16="http://schemas.microsoft.com/office/drawing/2014/main" xmlns="" id="{C2ED834B-2CC2-4A3D-BF28-B0BBDA9CBB40}"/>
              </a:ext>
            </a:extLst>
          </p:cNvPr>
          <p:cNvSpPr>
            <a:spLocks noGrp="1"/>
          </p:cNvSpPr>
          <p:nvPr>
            <p:ph type="dt" sz="half" idx="2"/>
          </p:nvPr>
        </p:nvSpPr>
        <p:spPr>
          <a:xfrm>
            <a:off x="6885518" y="6249989"/>
            <a:ext cx="5048249" cy="365125"/>
          </a:xfrm>
          <a:prstGeom prst="rect">
            <a:avLst/>
          </a:prstGeom>
        </p:spPr>
        <p:txBody>
          <a:bodyPr vert="horz" lIns="217664" tIns="108832" rIns="217664" bIns="108832" rtlCol="0" anchor="ctr"/>
          <a:lstStyle>
            <a:lvl1pPr algn="r">
              <a:defRPr sz="900">
                <a:solidFill>
                  <a:schemeClr val="tx2"/>
                </a:solidFill>
              </a:defRPr>
            </a:lvl1pPr>
          </a:lstStyle>
          <a:p>
            <a:pPr>
              <a:defRPr/>
            </a:pPr>
            <a:fld id="{69B875D0-07DC-4DD7-B561-FD2A09C970E2}" type="datetimeFigureOut">
              <a:rPr lang="en-GB"/>
              <a:pPr>
                <a:defRPr/>
              </a:pPr>
              <a:t>16/04/2019</a:t>
            </a:fld>
            <a:endParaRPr lang="en-GB" dirty="0"/>
          </a:p>
        </p:txBody>
      </p:sp>
      <p:sp>
        <p:nvSpPr>
          <p:cNvPr id="5" name="Footer Placeholder 4">
            <a:extLst>
              <a:ext uri="{FF2B5EF4-FFF2-40B4-BE49-F238E27FC236}">
                <a16:creationId xmlns:a16="http://schemas.microsoft.com/office/drawing/2014/main" xmlns="" id="{D5A29EB6-0AE9-4B9B-9BFE-82D8AA8E5594}"/>
              </a:ext>
            </a:extLst>
          </p:cNvPr>
          <p:cNvSpPr>
            <a:spLocks noGrp="1"/>
          </p:cNvSpPr>
          <p:nvPr>
            <p:ph type="ftr" sz="quarter" idx="3"/>
          </p:nvPr>
        </p:nvSpPr>
        <p:spPr>
          <a:xfrm>
            <a:off x="258233" y="6249989"/>
            <a:ext cx="5048251" cy="365125"/>
          </a:xfrm>
          <a:prstGeom prst="rect">
            <a:avLst/>
          </a:prstGeom>
        </p:spPr>
        <p:txBody>
          <a:bodyPr vert="horz" lIns="217664" tIns="108832" rIns="217664" bIns="108832" rtlCol="0" anchor="ctr"/>
          <a:lstStyle>
            <a:lvl1pPr algn="l">
              <a:defRPr sz="900">
                <a:solidFill>
                  <a:schemeClr val="tx2"/>
                </a:solidFill>
              </a:defRPr>
            </a:lvl1pPr>
          </a:lstStyle>
          <a:p>
            <a:pPr>
              <a:defRPr/>
            </a:pPr>
            <a:endParaRPr lang="en-GB" dirty="0"/>
          </a:p>
        </p:txBody>
      </p:sp>
      <p:sp>
        <p:nvSpPr>
          <p:cNvPr id="6" name="Slide Number Placeholder 5">
            <a:extLst>
              <a:ext uri="{FF2B5EF4-FFF2-40B4-BE49-F238E27FC236}">
                <a16:creationId xmlns:a16="http://schemas.microsoft.com/office/drawing/2014/main" xmlns="" id="{9A3EB84B-D595-4185-BD20-98B73A568620}"/>
              </a:ext>
            </a:extLst>
          </p:cNvPr>
          <p:cNvSpPr>
            <a:spLocks noGrp="1"/>
          </p:cNvSpPr>
          <p:nvPr>
            <p:ph type="sldNum" sz="quarter" idx="4"/>
          </p:nvPr>
        </p:nvSpPr>
        <p:spPr>
          <a:xfrm>
            <a:off x="5321300" y="6249989"/>
            <a:ext cx="1549400" cy="365125"/>
          </a:xfrm>
          <a:prstGeom prst="rect">
            <a:avLst/>
          </a:prstGeom>
        </p:spPr>
        <p:txBody>
          <a:bodyPr vert="horz" lIns="217664" tIns="108832" rIns="217664" bIns="108832" rtlCol="0" anchor="ctr"/>
          <a:lstStyle>
            <a:lvl1pPr algn="ctr">
              <a:defRPr sz="900">
                <a:solidFill>
                  <a:schemeClr val="tx2"/>
                </a:solidFill>
              </a:defRPr>
            </a:lvl1pPr>
          </a:lstStyle>
          <a:p>
            <a:pPr>
              <a:defRPr/>
            </a:pPr>
            <a:fld id="{3C698E2E-1459-4A1D-B9AD-FBF59BCBC0B5}" type="slidenum">
              <a:rPr lang="en-GB"/>
              <a:pPr>
                <a:defRPr/>
              </a:pPr>
              <a:t>‹#›</a:t>
            </a:fld>
            <a:endParaRPr lang="en-GB" dirty="0"/>
          </a:p>
        </p:txBody>
      </p:sp>
      <p:sp>
        <p:nvSpPr>
          <p:cNvPr id="4104" name="Text Placeholder 2">
            <a:extLst>
              <a:ext uri="{FF2B5EF4-FFF2-40B4-BE49-F238E27FC236}">
                <a16:creationId xmlns:a16="http://schemas.microsoft.com/office/drawing/2014/main" xmlns="" id="{53AF4E38-9FC1-429B-8624-DE398EA0AEF3}"/>
              </a:ext>
            </a:extLst>
          </p:cNvPr>
          <p:cNvSpPr>
            <a:spLocks noGrp="1" noChangeArrowheads="1"/>
          </p:cNvSpPr>
          <p:nvPr>
            <p:ph type="body" idx="1"/>
          </p:nvPr>
        </p:nvSpPr>
        <p:spPr bwMode="auto">
          <a:xfrm>
            <a:off x="1162051" y="2674939"/>
            <a:ext cx="9878483"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17664" tIns="108832" rIns="217664" bIns="10883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1539934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fade/>
  </p:transition>
  <p:txStyles>
    <p:titleStyle>
      <a:lvl1pPr algn="ctr" defTabSz="815975" rtl="0" eaLnBrk="0" fontAlgn="base" hangingPunct="0">
        <a:spcBef>
          <a:spcPct val="0"/>
        </a:spcBef>
        <a:spcAft>
          <a:spcPct val="0"/>
        </a:spcAft>
        <a:defRPr sz="3900" kern="1200">
          <a:solidFill>
            <a:srgbClr val="FFFFFF"/>
          </a:solidFill>
          <a:latin typeface="+mj-lt"/>
          <a:ea typeface="+mj-ea"/>
          <a:cs typeface="+mj-cs"/>
        </a:defRPr>
      </a:lvl1pPr>
      <a:lvl2pPr algn="ctr" defTabSz="815975" rtl="0" eaLnBrk="0" fontAlgn="base" hangingPunct="0">
        <a:spcBef>
          <a:spcPct val="0"/>
        </a:spcBef>
        <a:spcAft>
          <a:spcPct val="0"/>
        </a:spcAft>
        <a:defRPr sz="3900">
          <a:solidFill>
            <a:srgbClr val="FFFFFF"/>
          </a:solidFill>
          <a:latin typeface="Candara" panose="020E0502030303020204" pitchFamily="34" charset="0"/>
        </a:defRPr>
      </a:lvl2pPr>
      <a:lvl3pPr algn="ctr" defTabSz="815975" rtl="0" eaLnBrk="0" fontAlgn="base" hangingPunct="0">
        <a:spcBef>
          <a:spcPct val="0"/>
        </a:spcBef>
        <a:spcAft>
          <a:spcPct val="0"/>
        </a:spcAft>
        <a:defRPr sz="3900">
          <a:solidFill>
            <a:srgbClr val="FFFFFF"/>
          </a:solidFill>
          <a:latin typeface="Candara" panose="020E0502030303020204" pitchFamily="34" charset="0"/>
        </a:defRPr>
      </a:lvl3pPr>
      <a:lvl4pPr algn="ctr" defTabSz="815975" rtl="0" eaLnBrk="0" fontAlgn="base" hangingPunct="0">
        <a:spcBef>
          <a:spcPct val="0"/>
        </a:spcBef>
        <a:spcAft>
          <a:spcPct val="0"/>
        </a:spcAft>
        <a:defRPr sz="3900">
          <a:solidFill>
            <a:srgbClr val="FFFFFF"/>
          </a:solidFill>
          <a:latin typeface="Candara" panose="020E0502030303020204" pitchFamily="34" charset="0"/>
        </a:defRPr>
      </a:lvl4pPr>
      <a:lvl5pPr algn="ctr" defTabSz="815975" rtl="0" eaLnBrk="0" fontAlgn="base" hangingPunct="0">
        <a:spcBef>
          <a:spcPct val="0"/>
        </a:spcBef>
        <a:spcAft>
          <a:spcPct val="0"/>
        </a:spcAft>
        <a:defRPr sz="3900">
          <a:solidFill>
            <a:srgbClr val="FFFFFF"/>
          </a:solidFill>
          <a:latin typeface="Candara" panose="020E0502030303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475" indent="-244475" algn="l" defTabSz="815975" rtl="0" eaLnBrk="0" fontAlgn="base" hangingPunct="0">
        <a:spcBef>
          <a:spcPct val="20000"/>
        </a:spcBef>
        <a:spcAft>
          <a:spcPct val="0"/>
        </a:spcAft>
        <a:buClr>
          <a:schemeClr val="accent1"/>
        </a:buClr>
        <a:buSzPct val="100000"/>
        <a:buFont typeface="Symbol" panose="05050102010706020507" pitchFamily="18" charset="2"/>
        <a:buChar char=""/>
        <a:defRPr sz="2100" kern="1200">
          <a:solidFill>
            <a:schemeClr val="tx2"/>
          </a:solidFill>
          <a:latin typeface="+mn-lt"/>
          <a:ea typeface="+mn-ea"/>
          <a:cs typeface="+mn-cs"/>
        </a:defRPr>
      </a:lvl1pPr>
      <a:lvl2pPr marL="514350" indent="-244475" algn="l" defTabSz="815975" rtl="0" eaLnBrk="0" fontAlgn="base" hangingPunct="0">
        <a:spcBef>
          <a:spcPct val="20000"/>
        </a:spcBef>
        <a:spcAft>
          <a:spcPct val="0"/>
        </a:spcAft>
        <a:buClr>
          <a:schemeClr val="accent1"/>
        </a:buClr>
        <a:buSzPct val="100000"/>
        <a:buFont typeface="Symbol" panose="05050102010706020507" pitchFamily="18" charset="2"/>
        <a:buChar char=""/>
        <a:defRPr sz="1900" kern="1200">
          <a:solidFill>
            <a:schemeClr val="tx2"/>
          </a:solidFill>
          <a:latin typeface="+mn-lt"/>
          <a:ea typeface="+mn-ea"/>
          <a:cs typeface="+mn-cs"/>
        </a:defRPr>
      </a:lvl2pPr>
      <a:lvl3pPr marL="763588" indent="-203200" algn="l" defTabSz="815975" rtl="0" eaLnBrk="0" fontAlgn="base" hangingPunct="0">
        <a:spcBef>
          <a:spcPct val="20000"/>
        </a:spcBef>
        <a:spcAft>
          <a:spcPct val="0"/>
        </a:spcAft>
        <a:buClr>
          <a:schemeClr val="accent1"/>
        </a:buClr>
        <a:buSzPct val="100000"/>
        <a:buFont typeface="Symbol" panose="05050102010706020507" pitchFamily="18" charset="2"/>
        <a:buChar char=""/>
        <a:defRPr kern="1200">
          <a:solidFill>
            <a:schemeClr val="tx2"/>
          </a:solidFill>
          <a:latin typeface="+mn-lt"/>
          <a:ea typeface="+mn-ea"/>
          <a:cs typeface="+mn-cs"/>
        </a:defRPr>
      </a:lvl3pPr>
      <a:lvl4pPr marL="1019175" indent="-203200" algn="l" defTabSz="815975" rtl="0" eaLnBrk="0" fontAlgn="base" hangingPunct="0">
        <a:spcBef>
          <a:spcPct val="20000"/>
        </a:spcBef>
        <a:spcAft>
          <a:spcPct val="0"/>
        </a:spcAft>
        <a:buClr>
          <a:schemeClr val="accent1"/>
        </a:buClr>
        <a:buSzPct val="100000"/>
        <a:buFont typeface="Symbol" panose="05050102010706020507" pitchFamily="18" charset="2"/>
        <a:buChar char=""/>
        <a:defRPr sz="1600" kern="1200">
          <a:solidFill>
            <a:schemeClr val="tx2"/>
          </a:solidFill>
          <a:latin typeface="+mn-lt"/>
          <a:ea typeface="+mn-ea"/>
          <a:cs typeface="+mn-cs"/>
        </a:defRPr>
      </a:lvl4pPr>
      <a:lvl5pPr marL="1304925" indent="-203200" algn="l" defTabSz="815975" rtl="0" eaLnBrk="0" fontAlgn="base" hangingPunct="0">
        <a:spcBef>
          <a:spcPct val="20000"/>
        </a:spcBef>
        <a:spcAft>
          <a:spcPct val="0"/>
        </a:spcAft>
        <a:buClr>
          <a:schemeClr val="accent1"/>
        </a:buClr>
        <a:buSzPct val="100000"/>
        <a:buFont typeface="Symbol" panose="05050102010706020507" pitchFamily="18" charset="2"/>
        <a:buChar char=""/>
        <a:defRPr sz="1400" kern="1200">
          <a:solidFill>
            <a:schemeClr val="tx2"/>
          </a:solidFill>
          <a:latin typeface="+mn-lt"/>
          <a:ea typeface="+mn-ea"/>
          <a:cs typeface="+mn-cs"/>
        </a:defRPr>
      </a:lvl5pPr>
      <a:lvl6pPr marL="1592091" indent="-204114" algn="l" defTabSz="816457" rtl="0" eaLnBrk="1" latinLnBrk="0" hangingPunct="1">
        <a:spcBef>
          <a:spcPts val="343"/>
        </a:spcBef>
        <a:buClr>
          <a:schemeClr val="accent1"/>
        </a:buClr>
        <a:buFont typeface="Symbol" pitchFamily="18" charset="2"/>
        <a:buChar char="*"/>
        <a:defRPr sz="1238" kern="1200">
          <a:solidFill>
            <a:schemeClr val="tx2"/>
          </a:solidFill>
          <a:latin typeface="+mn-lt"/>
          <a:ea typeface="+mn-ea"/>
          <a:cs typeface="+mn-cs"/>
        </a:defRPr>
      </a:lvl6pPr>
      <a:lvl7pPr marL="1877851" indent="-204114" algn="l" defTabSz="816457" rtl="0" eaLnBrk="1" latinLnBrk="0" hangingPunct="1">
        <a:spcBef>
          <a:spcPts val="343"/>
        </a:spcBef>
        <a:buClr>
          <a:schemeClr val="accent1"/>
        </a:buClr>
        <a:buFont typeface="Symbol" pitchFamily="18" charset="2"/>
        <a:buChar char="*"/>
        <a:defRPr sz="1238" kern="1200">
          <a:solidFill>
            <a:schemeClr val="tx2"/>
          </a:solidFill>
          <a:latin typeface="+mn-lt"/>
          <a:ea typeface="+mn-ea"/>
          <a:cs typeface="+mn-cs"/>
        </a:defRPr>
      </a:lvl7pPr>
      <a:lvl8pPr marL="2163611" indent="-204114" algn="l" defTabSz="816457" rtl="0" eaLnBrk="1" latinLnBrk="0" hangingPunct="1">
        <a:spcBef>
          <a:spcPts val="343"/>
        </a:spcBef>
        <a:buClr>
          <a:schemeClr val="accent1"/>
        </a:buClr>
        <a:buFont typeface="Symbol" pitchFamily="18" charset="2"/>
        <a:buChar char="*"/>
        <a:defRPr sz="1238" kern="1200">
          <a:solidFill>
            <a:schemeClr val="tx2"/>
          </a:solidFill>
          <a:latin typeface="+mn-lt"/>
          <a:ea typeface="+mn-ea"/>
          <a:cs typeface="+mn-cs"/>
        </a:defRPr>
      </a:lvl8pPr>
      <a:lvl9pPr marL="2449370" indent="-204114" algn="l" defTabSz="816457" rtl="0" eaLnBrk="1" latinLnBrk="0" hangingPunct="1">
        <a:spcBef>
          <a:spcPts val="343"/>
        </a:spcBef>
        <a:buClr>
          <a:schemeClr val="accent1"/>
        </a:buClr>
        <a:buFont typeface="Symbol" pitchFamily="18" charset="2"/>
        <a:buChar char="*"/>
        <a:defRPr sz="1238" kern="1200">
          <a:solidFill>
            <a:schemeClr val="tx2"/>
          </a:solidFill>
          <a:latin typeface="+mn-lt"/>
          <a:ea typeface="+mn-ea"/>
          <a:cs typeface="+mn-cs"/>
        </a:defRPr>
      </a:lvl9pPr>
    </p:bodyStyle>
    <p:otherStyle>
      <a:defPPr>
        <a:defRPr lang="en-US"/>
      </a:defPPr>
      <a:lvl1pPr marL="0" algn="l" defTabSz="816457" rtl="0" eaLnBrk="1" latinLnBrk="0" hangingPunct="1">
        <a:defRPr sz="1613" kern="1200">
          <a:solidFill>
            <a:schemeClr val="tx1"/>
          </a:solidFill>
          <a:latin typeface="+mn-lt"/>
          <a:ea typeface="+mn-ea"/>
          <a:cs typeface="+mn-cs"/>
        </a:defRPr>
      </a:lvl1pPr>
      <a:lvl2pPr marL="408228" algn="l" defTabSz="816457" rtl="0" eaLnBrk="1" latinLnBrk="0" hangingPunct="1">
        <a:defRPr sz="1613" kern="1200">
          <a:solidFill>
            <a:schemeClr val="tx1"/>
          </a:solidFill>
          <a:latin typeface="+mn-lt"/>
          <a:ea typeface="+mn-ea"/>
          <a:cs typeface="+mn-cs"/>
        </a:defRPr>
      </a:lvl2pPr>
      <a:lvl3pPr marL="816457" algn="l" defTabSz="816457" rtl="0" eaLnBrk="1" latinLnBrk="0" hangingPunct="1">
        <a:defRPr sz="1613" kern="1200">
          <a:solidFill>
            <a:schemeClr val="tx1"/>
          </a:solidFill>
          <a:latin typeface="+mn-lt"/>
          <a:ea typeface="+mn-ea"/>
          <a:cs typeface="+mn-cs"/>
        </a:defRPr>
      </a:lvl3pPr>
      <a:lvl4pPr marL="1224685" algn="l" defTabSz="816457" rtl="0" eaLnBrk="1" latinLnBrk="0" hangingPunct="1">
        <a:defRPr sz="1613" kern="1200">
          <a:solidFill>
            <a:schemeClr val="tx1"/>
          </a:solidFill>
          <a:latin typeface="+mn-lt"/>
          <a:ea typeface="+mn-ea"/>
          <a:cs typeface="+mn-cs"/>
        </a:defRPr>
      </a:lvl4pPr>
      <a:lvl5pPr marL="1632914" algn="l" defTabSz="816457" rtl="0" eaLnBrk="1" latinLnBrk="0" hangingPunct="1">
        <a:defRPr sz="1613" kern="1200">
          <a:solidFill>
            <a:schemeClr val="tx1"/>
          </a:solidFill>
          <a:latin typeface="+mn-lt"/>
          <a:ea typeface="+mn-ea"/>
          <a:cs typeface="+mn-cs"/>
        </a:defRPr>
      </a:lvl5pPr>
      <a:lvl6pPr marL="2041142" algn="l" defTabSz="816457" rtl="0" eaLnBrk="1" latinLnBrk="0" hangingPunct="1">
        <a:defRPr sz="1613" kern="1200">
          <a:solidFill>
            <a:schemeClr val="tx1"/>
          </a:solidFill>
          <a:latin typeface="+mn-lt"/>
          <a:ea typeface="+mn-ea"/>
          <a:cs typeface="+mn-cs"/>
        </a:defRPr>
      </a:lvl6pPr>
      <a:lvl7pPr marL="2449370" algn="l" defTabSz="816457" rtl="0" eaLnBrk="1" latinLnBrk="0" hangingPunct="1">
        <a:defRPr sz="1613" kern="1200">
          <a:solidFill>
            <a:schemeClr val="tx1"/>
          </a:solidFill>
          <a:latin typeface="+mn-lt"/>
          <a:ea typeface="+mn-ea"/>
          <a:cs typeface="+mn-cs"/>
        </a:defRPr>
      </a:lvl7pPr>
      <a:lvl8pPr marL="2857599" algn="l" defTabSz="816457" rtl="0" eaLnBrk="1" latinLnBrk="0" hangingPunct="1">
        <a:defRPr sz="1613" kern="1200">
          <a:solidFill>
            <a:schemeClr val="tx1"/>
          </a:solidFill>
          <a:latin typeface="+mn-lt"/>
          <a:ea typeface="+mn-ea"/>
          <a:cs typeface="+mn-cs"/>
        </a:defRPr>
      </a:lvl8pPr>
      <a:lvl9pPr marL="3265827" algn="l" defTabSz="816457" rtl="0" eaLnBrk="1" latinLnBrk="0" hangingPunct="1">
        <a:defRPr sz="16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jqr8S54oPWAhWEaVAKHV0zAW4QjRwIBw&amp;url=http://www.hopkinslawltd.com/litigation/landlord-tenant/&amp;psig=AFQjCNF6sb3nNG0tP_mjRd1VxLEHuY2lOw&amp;ust=150434778409259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ubtitle 2">
            <a:extLst>
              <a:ext uri="{FF2B5EF4-FFF2-40B4-BE49-F238E27FC236}">
                <a16:creationId xmlns:a16="http://schemas.microsoft.com/office/drawing/2014/main" xmlns="" id="{728B93C3-4129-4C74-8509-74E0BA9273B3}"/>
              </a:ext>
            </a:extLst>
          </p:cNvPr>
          <p:cNvSpPr>
            <a:spLocks noGrp="1"/>
          </p:cNvSpPr>
          <p:nvPr>
            <p:ph type="subTitle" idx="1"/>
          </p:nvPr>
        </p:nvSpPr>
        <p:spPr>
          <a:xfrm>
            <a:off x="2351088" y="2924175"/>
            <a:ext cx="7993062" cy="2808288"/>
          </a:xfrm>
        </p:spPr>
        <p:txBody>
          <a:bodyPr rtlCol="0">
            <a:normAutofit fontScale="85000" lnSpcReduction="20000"/>
          </a:bodyPr>
          <a:lstStyle/>
          <a:p>
            <a:pPr eaLnBrk="1" fontAlgn="auto" hangingPunct="1">
              <a:spcAft>
                <a:spcPts val="0"/>
              </a:spcAft>
              <a:defRPr/>
            </a:pPr>
            <a:r>
              <a:rPr lang="en-GB" altLang="en-US" sz="3200" b="1" dirty="0">
                <a:solidFill>
                  <a:schemeClr val="tx1"/>
                </a:solidFill>
                <a:latin typeface="Century Gothic" panose="020B0502020202020204" pitchFamily="34" charset="0"/>
                <a:cs typeface="Times New Roman" panose="02020603050405020304" pitchFamily="18" charset="0"/>
              </a:rPr>
              <a:t>“Recent Changes to Housing Legislation a quick guide”</a:t>
            </a:r>
          </a:p>
          <a:p>
            <a:pPr eaLnBrk="1" fontAlgn="auto" hangingPunct="1">
              <a:spcAft>
                <a:spcPts val="0"/>
              </a:spcAft>
              <a:defRPr/>
            </a:pPr>
            <a:endParaRPr lang="en-GB" altLang="en-US" sz="3200" b="1" dirty="0">
              <a:solidFill>
                <a:schemeClr val="tx1"/>
              </a:solidFill>
              <a:latin typeface="Century Gothic" panose="020B0502020202020204" pitchFamily="34" charset="0"/>
              <a:cs typeface="Times New Roman" panose="02020603050405020304" pitchFamily="18" charset="0"/>
            </a:endParaRPr>
          </a:p>
          <a:p>
            <a:pPr eaLnBrk="1" fontAlgn="auto" hangingPunct="1">
              <a:spcAft>
                <a:spcPts val="0"/>
              </a:spcAft>
              <a:defRPr/>
            </a:pPr>
            <a:endParaRPr lang="en-GB" altLang="en-US" sz="3200" b="1" dirty="0">
              <a:solidFill>
                <a:schemeClr val="tx1"/>
              </a:solidFill>
              <a:latin typeface="Century Gothic" panose="020B0502020202020204" pitchFamily="34" charset="0"/>
              <a:cs typeface="Times New Roman" panose="02020603050405020304" pitchFamily="18" charset="0"/>
            </a:endParaRPr>
          </a:p>
          <a:p>
            <a:pPr eaLnBrk="1" fontAlgn="auto" hangingPunct="1">
              <a:spcAft>
                <a:spcPts val="0"/>
              </a:spcAft>
              <a:defRPr/>
            </a:pPr>
            <a:endParaRPr lang="en-GB" altLang="en-US" sz="2000" dirty="0">
              <a:solidFill>
                <a:schemeClr val="tx1"/>
              </a:solidFill>
              <a:latin typeface="Century Gothic" panose="020B0502020202020204" pitchFamily="34" charset="0"/>
              <a:cs typeface="Times New Roman" panose="02020603050405020304" pitchFamily="18" charset="0"/>
            </a:endParaRPr>
          </a:p>
          <a:p>
            <a:pPr eaLnBrk="1" fontAlgn="auto" hangingPunct="1">
              <a:spcAft>
                <a:spcPts val="0"/>
              </a:spcAft>
              <a:defRPr/>
            </a:pPr>
            <a:r>
              <a:rPr lang="en-GB" altLang="en-US" sz="1900" b="1" dirty="0">
                <a:solidFill>
                  <a:schemeClr val="tx1"/>
                </a:solidFill>
                <a:latin typeface="Century Gothic" panose="020B0502020202020204" pitchFamily="34" charset="0"/>
                <a:cs typeface="Times New Roman" panose="02020603050405020304" pitchFamily="18" charset="0"/>
              </a:rPr>
              <a:t>EMPO</a:t>
            </a:r>
            <a:r>
              <a:rPr lang="en-GB" altLang="en-US" sz="1900" dirty="0">
                <a:solidFill>
                  <a:schemeClr val="tx1"/>
                </a:solidFill>
                <a:latin typeface="Century Gothic" panose="020B0502020202020204" pitchFamily="34" charset="0"/>
                <a:cs typeface="Times New Roman" panose="02020603050405020304" pitchFamily="18" charset="0"/>
              </a:rPr>
              <a:t> Landlords work in partnership with Local Authorities to encourage and promote good property standards and management practices in the private rented sector.</a:t>
            </a:r>
          </a:p>
          <a:p>
            <a:pPr eaLnBrk="1" fontAlgn="auto" hangingPunct="1">
              <a:spcAft>
                <a:spcPts val="0"/>
              </a:spcAft>
              <a:defRPr/>
            </a:pPr>
            <a:endParaRPr lang="en-GB" altLang="en-US" sz="2000" dirty="0">
              <a:latin typeface="Century Gothic" panose="020B0502020202020204" pitchFamily="34" charset="0"/>
            </a:endParaRPr>
          </a:p>
        </p:txBody>
      </p:sp>
      <p:pic>
        <p:nvPicPr>
          <p:cNvPr id="18435" name="Picture 2">
            <a:extLst>
              <a:ext uri="{FF2B5EF4-FFF2-40B4-BE49-F238E27FC236}">
                <a16:creationId xmlns:a16="http://schemas.microsoft.com/office/drawing/2014/main" xmlns="" id="{DB36DC5A-6D0C-4DB6-8D98-092C25D683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9151" y="476251"/>
            <a:ext cx="5616575" cy="202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9F65133F-E19F-4E76-8333-8245126F5201}"/>
              </a:ext>
            </a:extLst>
          </p:cNvPr>
          <p:cNvSpPr/>
          <p:nvPr/>
        </p:nvSpPr>
        <p:spPr>
          <a:xfrm>
            <a:off x="10255623" y="6064188"/>
            <a:ext cx="1796830" cy="646331"/>
          </a:xfrm>
          <a:prstGeom prst="rect">
            <a:avLst/>
          </a:prstGeom>
        </p:spPr>
        <p:txBody>
          <a:bodyPr wrap="square">
            <a:spAutoFit/>
          </a:bodyPr>
          <a:lstStyle/>
          <a:p>
            <a:r>
              <a:rPr lang="en-GB" altLang="en-US" dirty="0">
                <a:solidFill>
                  <a:srgbClr val="44546A"/>
                </a:solidFill>
                <a:latin typeface="Century Gothic" panose="020B0502020202020204" pitchFamily="34" charset="0"/>
                <a:cs typeface="Arial" panose="020B0604020202020204" pitchFamily="34" charset="0"/>
              </a:rPr>
              <a:t>Landlord Law</a:t>
            </a:r>
          </a:p>
          <a:p>
            <a:r>
              <a:rPr lang="en-GB" altLang="en-US" dirty="0">
                <a:solidFill>
                  <a:srgbClr val="44546A"/>
                </a:solidFill>
                <a:latin typeface="Century Gothic" panose="020B0502020202020204" pitchFamily="34" charset="0"/>
                <a:cs typeface="Arial" panose="020B0604020202020204" pitchFamily="34" charset="0"/>
              </a:rPr>
              <a:t>Changes 2019</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3EE8BF4-C388-4898-8175-4DC0BEDF97C3}"/>
              </a:ext>
            </a:extLst>
          </p:cNvPr>
          <p:cNvSpPr/>
          <p:nvPr/>
        </p:nvSpPr>
        <p:spPr>
          <a:xfrm>
            <a:off x="74734" y="278668"/>
            <a:ext cx="11374803" cy="7663636"/>
          </a:xfrm>
          <a:prstGeom prst="rect">
            <a:avLst/>
          </a:prstGeom>
        </p:spPr>
        <p:txBody>
          <a:bodyPr wrap="square">
            <a:spAutoFit/>
          </a:bodyPr>
          <a:lstStyle/>
          <a:p>
            <a:pPr marL="419100" lvl="1">
              <a:defRPr/>
            </a:pPr>
            <a:r>
              <a:rPr lang="en-GB" altLang="en-US" sz="2400" b="1" dirty="0">
                <a:solidFill>
                  <a:prstClr val="black"/>
                </a:solidFill>
                <a:latin typeface="Century Gothic" panose="020B0502020202020204" pitchFamily="34" charset="0"/>
              </a:rPr>
              <a:t>Legislative changes in 2019</a:t>
            </a:r>
          </a:p>
          <a:p>
            <a:pPr marL="704850" lvl="1" indent="-285750">
              <a:buFont typeface="Wingdings" panose="05000000000000000000" pitchFamily="2" charset="2"/>
              <a:buChar char="Ø"/>
              <a:defRPr/>
            </a:pPr>
            <a:endParaRPr lang="en-GB" b="1" dirty="0">
              <a:solidFill>
                <a:prstClr val="black"/>
              </a:solidFill>
              <a:latin typeface="Century Gothic" panose="020B0502020202020204" pitchFamily="34" charset="0"/>
            </a:endParaRPr>
          </a:p>
          <a:p>
            <a:pPr marL="742950" lvl="1" indent="-285750">
              <a:buFont typeface="Wingdings" panose="05000000000000000000" pitchFamily="2" charset="2"/>
              <a:buChar char="§"/>
              <a:defRPr/>
            </a:pPr>
            <a:r>
              <a:rPr lang="en-GB" altLang="en-US" b="1" dirty="0">
                <a:solidFill>
                  <a:prstClr val="black"/>
                </a:solidFill>
                <a:latin typeface="Century Gothic" panose="020B0502020202020204" pitchFamily="34" charset="0"/>
              </a:rPr>
              <a:t>  The Fitness for Human Habitation Act</a:t>
            </a:r>
            <a:r>
              <a:rPr lang="en-US" altLang="en-US" b="1" dirty="0">
                <a:solidFill>
                  <a:prstClr val="black"/>
                </a:solidFill>
                <a:latin typeface="Century Gothic" panose="020B0502020202020204" pitchFamily="34" charset="0"/>
              </a:rPr>
              <a:t>- 20</a:t>
            </a:r>
            <a:r>
              <a:rPr lang="en-US" altLang="en-US" b="1" baseline="30000" dirty="0">
                <a:solidFill>
                  <a:prstClr val="black"/>
                </a:solidFill>
                <a:latin typeface="Century Gothic" panose="020B0502020202020204" pitchFamily="34" charset="0"/>
              </a:rPr>
              <a:t>th</a:t>
            </a:r>
            <a:r>
              <a:rPr lang="en-US" altLang="en-US" b="1" dirty="0">
                <a:solidFill>
                  <a:prstClr val="black"/>
                </a:solidFill>
                <a:latin typeface="Century Gothic" panose="020B0502020202020204" pitchFamily="34" charset="0"/>
              </a:rPr>
              <a:t> March 2019</a:t>
            </a:r>
            <a:r>
              <a:rPr lang="en-US" b="1" dirty="0">
                <a:solidFill>
                  <a:prstClr val="black"/>
                </a:solidFill>
                <a:latin typeface="Century Gothic" panose="020B0502020202020204" pitchFamily="34" charset="0"/>
              </a:rPr>
              <a:t> </a:t>
            </a:r>
          </a:p>
          <a:p>
            <a:pPr lvl="1">
              <a:defRPr/>
            </a:pPr>
            <a:r>
              <a:rPr lang="en-US" sz="1600" b="1" dirty="0">
                <a:solidFill>
                  <a:prstClr val="black"/>
                </a:solidFill>
                <a:latin typeface="Century Gothic" panose="020B0502020202020204" pitchFamily="34" charset="0"/>
              </a:rPr>
              <a:t>        </a:t>
            </a:r>
            <a:r>
              <a:rPr lang="en-US" sz="1600" dirty="0">
                <a:solidFill>
                  <a:prstClr val="black"/>
                </a:solidFill>
                <a:latin typeface="Century Gothic" panose="020B0502020202020204" pitchFamily="34" charset="0"/>
              </a:rPr>
              <a:t>The Landlord &amp; Tenant Act 1985, has been amended so if a landlord rents a property with HHSRS 	hazards then the tenant can seek damages through the court system. Essentially, this legislation 	will force landlords to promise their properties are fit for human habitation at the start and during a 	tenancy. </a:t>
            </a:r>
          </a:p>
          <a:p>
            <a:pPr lvl="1">
              <a:defRPr/>
            </a:pPr>
            <a:endParaRPr lang="en-GB" sz="1600" dirty="0">
              <a:latin typeface="Century Gothic" panose="020B0502020202020204" pitchFamily="34" charset="0"/>
            </a:endParaRPr>
          </a:p>
          <a:p>
            <a:pPr lvl="1">
              <a:defRPr/>
            </a:pPr>
            <a:r>
              <a:rPr lang="en-GB" sz="1600" dirty="0">
                <a:latin typeface="Century Gothic" panose="020B0502020202020204" pitchFamily="34" charset="0"/>
              </a:rPr>
              <a:t>         If challenged the landlord will need to provide the Court with evidence that the property is being well 	maintained and there are measures in place to conduct proper risk assessments/inspections</a:t>
            </a:r>
          </a:p>
          <a:p>
            <a:pPr lvl="1">
              <a:defRPr/>
            </a:pPr>
            <a:endParaRPr lang="en-GB" sz="1600" dirty="0">
              <a:latin typeface="Century Gothic" panose="020B0502020202020204" pitchFamily="34" charset="0"/>
            </a:endParaRPr>
          </a:p>
          <a:p>
            <a:pPr lvl="1">
              <a:defRPr/>
            </a:pPr>
            <a:r>
              <a:rPr lang="en-GB" sz="1600" b="1" dirty="0">
                <a:latin typeface="Century Gothic" panose="020B0502020202020204" pitchFamily="34" charset="0"/>
              </a:rPr>
              <a:t>Things to bear in mind</a:t>
            </a:r>
          </a:p>
          <a:p>
            <a:pPr lvl="1">
              <a:defRPr/>
            </a:pPr>
            <a:endParaRPr lang="en-GB" sz="1600" dirty="0">
              <a:latin typeface="Century Gothic" panose="020B0502020202020204" pitchFamily="34" charset="0"/>
            </a:endParaRPr>
          </a:p>
          <a:p>
            <a:pPr marL="742950" lvl="1" indent="-285750">
              <a:buFont typeface="Wingdings" panose="05000000000000000000" pitchFamily="2" charset="2"/>
              <a:buChar char="ü"/>
              <a:defRPr/>
            </a:pPr>
            <a:r>
              <a:rPr lang="en-GB" sz="1600" dirty="0">
                <a:latin typeface="Century Gothic" panose="020B0502020202020204" pitchFamily="34" charset="0"/>
              </a:rPr>
              <a:t>Forces landlord to conduct  proper inventories, inspections and conduct work in a prompt and efficient manner whilst keeping robust records and evidence of works undertaken</a:t>
            </a:r>
          </a:p>
          <a:p>
            <a:pPr marL="742950" lvl="1" indent="-285750">
              <a:buFont typeface="Wingdings" panose="05000000000000000000" pitchFamily="2" charset="2"/>
              <a:buChar char="ü"/>
              <a:defRPr/>
            </a:pPr>
            <a:r>
              <a:rPr lang="en-GB" sz="1600" dirty="0">
                <a:latin typeface="Century Gothic" panose="020B0502020202020204" pitchFamily="34" charset="0"/>
              </a:rPr>
              <a:t>Includes common areas</a:t>
            </a:r>
          </a:p>
          <a:p>
            <a:pPr marL="742950" lvl="1" indent="-285750">
              <a:buFont typeface="Wingdings" panose="05000000000000000000" pitchFamily="2" charset="2"/>
              <a:buChar char="ü"/>
              <a:defRPr/>
            </a:pPr>
            <a:r>
              <a:rPr lang="en-GB" sz="1600" dirty="0">
                <a:latin typeface="Century Gothic" panose="020B0502020202020204" pitchFamily="34" charset="0"/>
              </a:rPr>
              <a:t>An easy process for tenants to seek compensation by completing Court form N1and paying a £25.00 fee</a:t>
            </a:r>
          </a:p>
          <a:p>
            <a:pPr marL="742950" lvl="1" indent="-285750">
              <a:buFont typeface="Wingdings" panose="05000000000000000000" pitchFamily="2" charset="2"/>
              <a:buChar char="ü"/>
              <a:defRPr/>
            </a:pPr>
            <a:r>
              <a:rPr lang="en-GB" sz="1600" dirty="0">
                <a:latin typeface="Century Gothic" panose="020B0502020202020204" pitchFamily="34" charset="0"/>
              </a:rPr>
              <a:t>Tenant needs to submit evidence of hazard/dis-repair as part of claim</a:t>
            </a:r>
          </a:p>
          <a:p>
            <a:pPr marL="742950" lvl="1" indent="-285750">
              <a:buFont typeface="Wingdings" panose="05000000000000000000" pitchFamily="2" charset="2"/>
              <a:buChar char="ü"/>
              <a:defRPr/>
            </a:pPr>
            <a:r>
              <a:rPr lang="en-GB" sz="1600" dirty="0">
                <a:latin typeface="Century Gothic" panose="020B0502020202020204" pitchFamily="34" charset="0"/>
              </a:rPr>
              <a:t>Compensation payment entirely up to the Court</a:t>
            </a:r>
          </a:p>
          <a:p>
            <a:pPr marL="742950" lvl="1" indent="-285750">
              <a:buFont typeface="Wingdings" panose="05000000000000000000" pitchFamily="2" charset="2"/>
              <a:buChar char="ü"/>
              <a:defRPr/>
            </a:pPr>
            <a:r>
              <a:rPr lang="en-GB" sz="1600" dirty="0">
                <a:latin typeface="Century Gothic" panose="020B0502020202020204" pitchFamily="34" charset="0"/>
              </a:rPr>
              <a:t>Landlord only liable from knowledge during tenancy, if the tenant does not make the landlord aware of a recently discovered hazard, the landlord cannot be expected to fix the problem.</a:t>
            </a:r>
          </a:p>
          <a:p>
            <a:pPr lvl="1">
              <a:defRPr/>
            </a:pPr>
            <a:endParaRPr lang="en-GB" sz="1600" dirty="0">
              <a:latin typeface="Century Gothic" panose="020B0502020202020204" pitchFamily="34" charset="0"/>
            </a:endParaRPr>
          </a:p>
          <a:p>
            <a:pPr lvl="1">
              <a:defRPr/>
            </a:pPr>
            <a:r>
              <a:rPr lang="en-US" sz="1600" dirty="0">
                <a:solidFill>
                  <a:prstClr val="black"/>
                </a:solidFill>
                <a:latin typeface="Century Gothic" panose="020B0502020202020204" pitchFamily="34" charset="0"/>
              </a:rPr>
              <a:t>This legislation will affect all new tenancies from the 20</a:t>
            </a:r>
            <a:r>
              <a:rPr lang="en-US" sz="1600" baseline="30000" dirty="0">
                <a:solidFill>
                  <a:prstClr val="black"/>
                </a:solidFill>
                <a:latin typeface="Century Gothic" panose="020B0502020202020204" pitchFamily="34" charset="0"/>
              </a:rPr>
              <a:t>th</a:t>
            </a:r>
            <a:r>
              <a:rPr lang="en-US" sz="1600" dirty="0">
                <a:solidFill>
                  <a:prstClr val="black"/>
                </a:solidFill>
                <a:latin typeface="Century Gothic" panose="020B0502020202020204" pitchFamily="34" charset="0"/>
              </a:rPr>
              <a:t> March 2019 including tenancies which move into statutory rather than contractual periodic on or after this date and </a:t>
            </a:r>
            <a:r>
              <a:rPr lang="en-GB" sz="1600" dirty="0">
                <a:latin typeface="Century Gothic" panose="020B0502020202020204" pitchFamily="34" charset="0"/>
              </a:rPr>
              <a:t>all tenancies from 20</a:t>
            </a:r>
            <a:r>
              <a:rPr lang="en-GB" sz="1600" baseline="30000" dirty="0">
                <a:latin typeface="Century Gothic" panose="020B0502020202020204" pitchFamily="34" charset="0"/>
              </a:rPr>
              <a:t>th</a:t>
            </a:r>
            <a:r>
              <a:rPr lang="en-GB" sz="1600" dirty="0">
                <a:latin typeface="Century Gothic" panose="020B0502020202020204" pitchFamily="34" charset="0"/>
              </a:rPr>
              <a:t> March 2020. </a:t>
            </a:r>
          </a:p>
          <a:p>
            <a:pPr lvl="1">
              <a:defRPr/>
            </a:pPr>
            <a:endParaRPr lang="en-US" sz="1600" dirty="0">
              <a:solidFill>
                <a:prstClr val="black"/>
              </a:solidFill>
              <a:latin typeface="Century Gothic" panose="020B0502020202020204" pitchFamily="34" charset="0"/>
            </a:endParaRPr>
          </a:p>
          <a:p>
            <a:pPr lvl="1">
              <a:defRPr/>
            </a:pPr>
            <a:r>
              <a:rPr lang="en-GB" altLang="en-US" sz="1600" dirty="0">
                <a:solidFill>
                  <a:prstClr val="black"/>
                </a:solidFill>
                <a:latin typeface="Century Gothic" panose="020B0502020202020204" pitchFamily="34" charset="0"/>
              </a:rPr>
              <a:t>	</a:t>
            </a:r>
            <a:endParaRPr lang="en-GB" sz="1600" dirty="0">
              <a:solidFill>
                <a:prstClr val="black"/>
              </a:solidFill>
              <a:latin typeface="Century Gothic" panose="020B0502020202020204" pitchFamily="34" charset="0"/>
            </a:endParaRPr>
          </a:p>
          <a:p>
            <a:pPr lvl="1">
              <a:defRPr/>
            </a:pPr>
            <a:endParaRPr lang="en-GB" sz="1600" dirty="0">
              <a:solidFill>
                <a:prstClr val="black"/>
              </a:solidFill>
              <a:latin typeface="Century Gothic" panose="020B0502020202020204" pitchFamily="34" charset="0"/>
            </a:endParaRPr>
          </a:p>
          <a:p>
            <a:pPr lvl="1">
              <a:defRPr/>
            </a:pPr>
            <a:endParaRPr lang="en-GB" sz="1600" dirty="0">
              <a:solidFill>
                <a:prstClr val="black"/>
              </a:solidFill>
              <a:latin typeface="Century Gothic" panose="020B0502020202020204" pitchFamily="34" charset="0"/>
            </a:endParaRPr>
          </a:p>
          <a:p>
            <a:pPr marL="742950" lvl="1" indent="-285750">
              <a:defRPr/>
            </a:pPr>
            <a:r>
              <a:rPr lang="en-GB" sz="1600" b="1" dirty="0">
                <a:solidFill>
                  <a:prstClr val="black"/>
                </a:solidFill>
                <a:latin typeface="Century Gothic" panose="020B0502020202020204" pitchFamily="34" charset="0"/>
              </a:rPr>
              <a:t>   </a:t>
            </a:r>
            <a:endParaRPr lang="en-GB" sz="1600" dirty="0">
              <a:solidFill>
                <a:prstClr val="black"/>
              </a:solidFill>
              <a:latin typeface="Century Gothic" panose="020B0502020202020204" pitchFamily="34" charset="0"/>
            </a:endParaRPr>
          </a:p>
        </p:txBody>
      </p:sp>
      <p:sp>
        <p:nvSpPr>
          <p:cNvPr id="38915" name="Rectangle 1">
            <a:extLst>
              <a:ext uri="{FF2B5EF4-FFF2-40B4-BE49-F238E27FC236}">
                <a16:creationId xmlns:a16="http://schemas.microsoft.com/office/drawing/2014/main" xmlns="" id="{1FA6E1A3-763D-4C33-ACE4-2238CE912BC7}"/>
              </a:ext>
            </a:extLst>
          </p:cNvPr>
          <p:cNvSpPr>
            <a:spLocks noChangeArrowheads="1"/>
          </p:cNvSpPr>
          <p:nvPr/>
        </p:nvSpPr>
        <p:spPr bwMode="auto">
          <a:xfrm>
            <a:off x="10369243" y="6256276"/>
            <a:ext cx="21605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dirty="0">
                <a:solidFill>
                  <a:srgbClr val="44546A"/>
                </a:solidFill>
                <a:latin typeface="Century Gothic" panose="020B0502020202020204" pitchFamily="34" charset="0"/>
                <a:cs typeface="Arial" panose="020B0604020202020204" pitchFamily="34" charset="0"/>
              </a:rPr>
              <a:t>Landlord Law</a:t>
            </a:r>
          </a:p>
          <a:p>
            <a:pPr eaLnBrk="1" hangingPunct="1"/>
            <a:r>
              <a:rPr lang="en-GB" altLang="en-US" dirty="0">
                <a:solidFill>
                  <a:srgbClr val="44546A"/>
                </a:solidFill>
                <a:latin typeface="Century Gothic" panose="020B0502020202020204" pitchFamily="34" charset="0"/>
                <a:cs typeface="Arial" panose="020B0604020202020204" pitchFamily="34" charset="0"/>
              </a:rPr>
              <a:t>Changes 2019</a:t>
            </a:r>
          </a:p>
        </p:txBody>
      </p:sp>
      <p:sp>
        <p:nvSpPr>
          <p:cNvPr id="38916" name="Rectangle 4">
            <a:extLst>
              <a:ext uri="{FF2B5EF4-FFF2-40B4-BE49-F238E27FC236}">
                <a16:creationId xmlns:a16="http://schemas.microsoft.com/office/drawing/2014/main" xmlns="" id="{8549475C-8201-4593-8C88-58867745930B}"/>
              </a:ext>
            </a:extLst>
          </p:cNvPr>
          <p:cNvSpPr>
            <a:spLocks noChangeArrowheads="1"/>
          </p:cNvSpPr>
          <p:nvPr/>
        </p:nvSpPr>
        <p:spPr bwMode="auto">
          <a:xfrm>
            <a:off x="1774825" y="5300664"/>
            <a:ext cx="87137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eaLnBrk="1" hangingPunct="1"/>
            <a:r>
              <a:rPr lang="en-GB" altLang="en-US" b="1" dirty="0">
                <a:solidFill>
                  <a:srgbClr val="000000"/>
                </a:solidFill>
                <a:latin typeface="Century Gothic" panose="020B0502020202020204" pitchFamily="34" charset="0"/>
              </a:rPr>
              <a:t> </a:t>
            </a:r>
            <a:endParaRPr lang="en-GB" altLang="en-US" dirty="0"/>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3EE8BF4-C388-4898-8175-4DC0BEDF97C3}"/>
              </a:ext>
            </a:extLst>
          </p:cNvPr>
          <p:cNvSpPr/>
          <p:nvPr/>
        </p:nvSpPr>
        <p:spPr>
          <a:xfrm>
            <a:off x="74735" y="278668"/>
            <a:ext cx="10655788" cy="7226850"/>
          </a:xfrm>
          <a:prstGeom prst="rect">
            <a:avLst/>
          </a:prstGeom>
        </p:spPr>
        <p:txBody>
          <a:bodyPr wrap="square">
            <a:spAutoFit/>
          </a:bodyPr>
          <a:lstStyle/>
          <a:p>
            <a:pPr marL="419100" lvl="1">
              <a:defRPr/>
            </a:pPr>
            <a:r>
              <a:rPr lang="en-GB" altLang="en-US" sz="2400" b="1" dirty="0">
                <a:solidFill>
                  <a:prstClr val="black"/>
                </a:solidFill>
                <a:latin typeface="Century Gothic" panose="020B0502020202020204" pitchFamily="34" charset="0"/>
              </a:rPr>
              <a:t>Legislative changes in 2019</a:t>
            </a:r>
          </a:p>
          <a:p>
            <a:pPr>
              <a:lnSpc>
                <a:spcPct val="107000"/>
              </a:lnSpc>
              <a:spcAft>
                <a:spcPts val="1200"/>
              </a:spcAft>
            </a:pPr>
            <a:r>
              <a:rPr lang="en-GB" sz="2400" b="1" dirty="0">
                <a:solidFill>
                  <a:srgbClr val="333333"/>
                </a:solidFill>
                <a:latin typeface="Century Gothic" panose="020B0502020202020204" pitchFamily="34" charset="0"/>
                <a:ea typeface="Times New Roman" panose="02020603050405020304" pitchFamily="18" charset="0"/>
                <a:cs typeface="Times New Roman" panose="02020603050405020304" pitchFamily="18" charset="0"/>
              </a:rPr>
              <a:t>   	</a:t>
            </a:r>
            <a:r>
              <a:rPr lang="en-GB" b="1" dirty="0">
                <a:latin typeface="Century Gothic" panose="020B0502020202020204" pitchFamily="34" charset="0"/>
                <a:ea typeface="Times New Roman" panose="02020603050405020304" pitchFamily="18" charset="0"/>
                <a:cs typeface="Times New Roman" panose="02020603050405020304" pitchFamily="18" charset="0"/>
              </a:rPr>
              <a:t>Statutory periodic tenancy v. contractual                                                                                </a:t>
            </a:r>
            <a:r>
              <a:rPr lang="en-GB" sz="1600" dirty="0">
                <a:latin typeface="Century Gothic" panose="020B0502020202020204" pitchFamily="34" charset="0"/>
                <a:ea typeface="Times New Roman" panose="02020603050405020304" pitchFamily="18" charset="0"/>
                <a:cs typeface="Times New Roman" panose="02020603050405020304" pitchFamily="18" charset="0"/>
              </a:rPr>
              <a:t>      </a:t>
            </a:r>
            <a:endParaRPr lang="en-GB" sz="1600" dirty="0">
              <a:solidFill>
                <a:srgbClr val="222222"/>
              </a:solidFill>
              <a:latin typeface="Century Gothic" panose="020B0502020202020204" pitchFamily="34" charset="0"/>
              <a:ea typeface="Times New Roman" panose="02020603050405020304" pitchFamily="18" charset="0"/>
              <a:cs typeface="Times New Roman" panose="02020603050405020304" pitchFamily="18" charset="0"/>
            </a:endParaRPr>
          </a:p>
          <a:p>
            <a:pPr>
              <a:lnSpc>
                <a:spcPct val="107000"/>
              </a:lnSpc>
              <a:spcAft>
                <a:spcPts val="1200"/>
              </a:spcAft>
            </a:pPr>
            <a:r>
              <a:rPr lang="en-GB" sz="1600" dirty="0">
                <a:solidFill>
                  <a:srgbClr val="222222"/>
                </a:solidFill>
                <a:latin typeface="Century Gothic" panose="020B0502020202020204" pitchFamily="34" charset="0"/>
                <a:ea typeface="Times New Roman" panose="02020603050405020304" pitchFamily="18" charset="0"/>
                <a:cs typeface="Times New Roman" panose="02020603050405020304" pitchFamily="18" charset="0"/>
              </a:rPr>
              <a:t> 	If a tenancy arises because an act of Parliament says it will, this will be a ‘statutory periodic      	tenancy’.  For example, if an AST runs on after the end of the fixed term it will become a statutory 	periodic, </a:t>
            </a:r>
            <a:r>
              <a:rPr lang="en-GB"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otherwise known as a ‘rolling’ contract, which typically runs month-by-month.</a:t>
            </a:r>
            <a:endParaRPr lang="en-GB" sz="16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spcAft>
                <a:spcPts val="1950"/>
              </a:spcAft>
            </a:pPr>
            <a:r>
              <a:rPr lang="en-GB" sz="1600" dirty="0">
                <a:solidFill>
                  <a:srgbClr val="222222"/>
                </a:solidFill>
                <a:latin typeface="Century Gothic" panose="020B0502020202020204" pitchFamily="34" charset="0"/>
                <a:ea typeface="Times New Roman" panose="02020603050405020304" pitchFamily="18" charset="0"/>
                <a:cs typeface="Times New Roman" panose="02020603050405020304" pitchFamily="18" charset="0"/>
              </a:rPr>
              <a:t>	A periodic tenancy, however, will be ‘contractual’ if it exists because the parties have agreed 	that it will be a continuation of the tenancy. Rather than because of a statute.</a:t>
            </a:r>
            <a:endParaRPr lang="en-GB" sz="16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	Advantages of a contractual</a:t>
            </a:r>
            <a:endParaRPr lang="en-GB" sz="1600" b="1" dirty="0">
              <a:latin typeface="Century Gothic" panose="020B0502020202020204" pitchFamily="34" charset="0"/>
              <a:ea typeface="Calibri" panose="020F0502020204030204" pitchFamily="34" charset="0"/>
              <a:cs typeface="Times New Roman" panose="02020603050405020304" pitchFamily="18" charset="0"/>
            </a:endParaRPr>
          </a:p>
          <a:p>
            <a:pPr marL="800100" lvl="1" indent="-342900">
              <a:lnSpc>
                <a:spcPct val="107000"/>
              </a:lnSpc>
              <a:buFont typeface="Wingdings" panose="05000000000000000000" pitchFamily="2" charset="2"/>
              <a:buChar char=""/>
            </a:pPr>
            <a:r>
              <a:rPr lang="en-GB"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Tenant must give notice to end fixed term</a:t>
            </a:r>
            <a:endParaRPr lang="en-GB" sz="1600" dirty="0">
              <a:latin typeface="Century Gothic" panose="020B0502020202020204" pitchFamily="34" charset="0"/>
              <a:ea typeface="Calibri" panose="020F0502020204030204" pitchFamily="34" charset="0"/>
              <a:cs typeface="Times New Roman" panose="02020603050405020304" pitchFamily="18" charset="0"/>
            </a:endParaRPr>
          </a:p>
          <a:p>
            <a:pPr marL="800100" lvl="1" indent="-342900">
              <a:lnSpc>
                <a:spcPct val="107000"/>
              </a:lnSpc>
              <a:buFont typeface="Wingdings" panose="05000000000000000000" pitchFamily="2" charset="2"/>
              <a:buChar char=""/>
            </a:pPr>
            <a:r>
              <a:rPr lang="en-GB"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Rent increase clauses remain valid (S13 not necessary)</a:t>
            </a:r>
            <a:endParaRPr lang="en-GB" sz="1600" dirty="0">
              <a:latin typeface="Century Gothic" panose="020B0502020202020204" pitchFamily="34" charset="0"/>
              <a:ea typeface="Calibri" panose="020F0502020204030204" pitchFamily="34" charset="0"/>
              <a:cs typeface="Times New Roman" panose="02020603050405020304" pitchFamily="18" charset="0"/>
            </a:endParaRPr>
          </a:p>
          <a:p>
            <a:pPr marL="800100" lvl="1" indent="-342900">
              <a:lnSpc>
                <a:spcPct val="107000"/>
              </a:lnSpc>
              <a:buFont typeface="Wingdings" panose="05000000000000000000" pitchFamily="2" charset="2"/>
              <a:buChar char=""/>
            </a:pPr>
            <a:r>
              <a:rPr lang="en-GB"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Council tax liability during notice period remains tenant responsibility</a:t>
            </a:r>
            <a:endParaRPr lang="en-GB" sz="1600" dirty="0">
              <a:latin typeface="Century Gothic" panose="020B0502020202020204" pitchFamily="34" charset="0"/>
              <a:ea typeface="Calibri" panose="020F0502020204030204" pitchFamily="34" charset="0"/>
              <a:cs typeface="Times New Roman" panose="02020603050405020304" pitchFamily="18" charset="0"/>
            </a:endParaRPr>
          </a:p>
          <a:p>
            <a:pPr marL="800100" lvl="1" indent="-342900">
              <a:lnSpc>
                <a:spcPct val="107000"/>
              </a:lnSpc>
              <a:buFont typeface="Wingdings" panose="05000000000000000000" pitchFamily="2" charset="2"/>
              <a:buChar char=""/>
            </a:pPr>
            <a:r>
              <a:rPr lang="en-GB"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Less compliance issues </a:t>
            </a:r>
          </a:p>
          <a:p>
            <a:pPr lvl="1">
              <a:lnSpc>
                <a:spcPct val="107000"/>
              </a:lnSpc>
            </a:pPr>
            <a:endParaRPr lang="en-GB" b="1" dirty="0">
              <a:solidFill>
                <a:prstClr val="black"/>
              </a:solidFill>
              <a:latin typeface="Century Gothic" panose="020B0502020202020204" pitchFamily="34" charset="0"/>
            </a:endParaRPr>
          </a:p>
          <a:p>
            <a:pPr marL="742950" lvl="1" indent="-285750">
              <a:buFont typeface="Wingdings" panose="05000000000000000000" pitchFamily="2" charset="2"/>
              <a:buChar char="§"/>
              <a:defRPr/>
            </a:pPr>
            <a:r>
              <a:rPr lang="en-GB" altLang="en-US" sz="1600" dirty="0">
                <a:solidFill>
                  <a:prstClr val="black"/>
                </a:solidFill>
                <a:latin typeface="Century Gothic" panose="020B0502020202020204" pitchFamily="34" charset="0"/>
              </a:rPr>
              <a:t>	</a:t>
            </a:r>
            <a:r>
              <a:rPr lang="en-GB" b="1" dirty="0">
                <a:solidFill>
                  <a:prstClr val="black"/>
                </a:solidFill>
                <a:latin typeface="Century Gothic" panose="020B0502020202020204" pitchFamily="34" charset="0"/>
              </a:rPr>
              <a:t>PRS H&amp;S Review</a:t>
            </a:r>
            <a:r>
              <a:rPr lang="en-GB" altLang="en-US" b="1" dirty="0">
                <a:solidFill>
                  <a:prstClr val="black"/>
                </a:solidFill>
                <a:latin typeface="Century Gothic" panose="020B0502020202020204" pitchFamily="34" charset="0"/>
              </a:rPr>
              <a:t>- expected 2019</a:t>
            </a:r>
          </a:p>
          <a:p>
            <a:pPr>
              <a:defRPr/>
            </a:pPr>
            <a:r>
              <a:rPr lang="en-GB" sz="1600" dirty="0">
                <a:solidFill>
                  <a:prstClr val="black"/>
                </a:solidFill>
                <a:latin typeface="Century Gothic" panose="020B0502020202020204" pitchFamily="34" charset="0"/>
              </a:rPr>
              <a:t>                 In </a:t>
            </a:r>
            <a:r>
              <a:rPr lang="en-GB" sz="1600" dirty="0">
                <a:latin typeface="Century Gothic" panose="020B0502020202020204" pitchFamily="34" charset="0"/>
              </a:rPr>
              <a:t>October 2018 government announced it would be undertaking a wide-ranging review of H&amp;S 	regulations in the PRS. Government states the system hasn’t been updated in over 12 years, and 	this review of HHSRS will consider whether it should be updated and if so, to what extent. The 	review will also look at whether to introduce minimum standards for common H&amp;S problems in 	rented housing in order to keep renters safe and to ensure the sector works for everyone.</a:t>
            </a:r>
          </a:p>
          <a:p>
            <a:pPr>
              <a:defRPr/>
            </a:pPr>
            <a:endParaRPr lang="en-GB" sz="1600" dirty="0">
              <a:latin typeface="Century Gothic" panose="020B0502020202020204" pitchFamily="34" charset="0"/>
            </a:endParaRPr>
          </a:p>
          <a:p>
            <a:pPr lvl="1">
              <a:defRPr/>
            </a:pPr>
            <a:endParaRPr lang="en-GB" sz="1600" dirty="0">
              <a:solidFill>
                <a:prstClr val="black"/>
              </a:solidFill>
              <a:latin typeface="Century Gothic" panose="020B0502020202020204" pitchFamily="34" charset="0"/>
            </a:endParaRPr>
          </a:p>
          <a:p>
            <a:pPr lvl="1">
              <a:defRPr/>
            </a:pPr>
            <a:endParaRPr lang="en-GB" sz="1600" dirty="0">
              <a:solidFill>
                <a:prstClr val="black"/>
              </a:solidFill>
              <a:latin typeface="Century Gothic" panose="020B0502020202020204" pitchFamily="34" charset="0"/>
            </a:endParaRPr>
          </a:p>
          <a:p>
            <a:pPr lvl="1">
              <a:defRPr/>
            </a:pPr>
            <a:endParaRPr lang="en-GB" sz="1600" dirty="0">
              <a:solidFill>
                <a:prstClr val="black"/>
              </a:solidFill>
              <a:latin typeface="Century Gothic" panose="020B0502020202020204" pitchFamily="34" charset="0"/>
            </a:endParaRPr>
          </a:p>
          <a:p>
            <a:pPr marL="742950" lvl="1" indent="-285750">
              <a:defRPr/>
            </a:pPr>
            <a:r>
              <a:rPr lang="en-GB" sz="1600" b="1" dirty="0">
                <a:solidFill>
                  <a:prstClr val="black"/>
                </a:solidFill>
                <a:latin typeface="Century Gothic" panose="020B0502020202020204" pitchFamily="34" charset="0"/>
              </a:rPr>
              <a:t>   </a:t>
            </a:r>
            <a:endParaRPr lang="en-GB" sz="1600" dirty="0">
              <a:solidFill>
                <a:prstClr val="black"/>
              </a:solidFill>
              <a:latin typeface="Century Gothic" panose="020B0502020202020204" pitchFamily="34" charset="0"/>
            </a:endParaRPr>
          </a:p>
        </p:txBody>
      </p:sp>
      <p:sp>
        <p:nvSpPr>
          <p:cNvPr id="38915" name="Rectangle 1">
            <a:extLst>
              <a:ext uri="{FF2B5EF4-FFF2-40B4-BE49-F238E27FC236}">
                <a16:creationId xmlns:a16="http://schemas.microsoft.com/office/drawing/2014/main" xmlns="" id="{1FA6E1A3-763D-4C33-ACE4-2238CE912BC7}"/>
              </a:ext>
            </a:extLst>
          </p:cNvPr>
          <p:cNvSpPr>
            <a:spLocks noChangeArrowheads="1"/>
          </p:cNvSpPr>
          <p:nvPr/>
        </p:nvSpPr>
        <p:spPr bwMode="auto">
          <a:xfrm>
            <a:off x="10194804" y="6068280"/>
            <a:ext cx="21605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dirty="0">
                <a:solidFill>
                  <a:srgbClr val="44546A"/>
                </a:solidFill>
                <a:latin typeface="Century Gothic" panose="020B0502020202020204" pitchFamily="34" charset="0"/>
                <a:cs typeface="Arial" panose="020B0604020202020204" pitchFamily="34" charset="0"/>
              </a:rPr>
              <a:t>Landlord Law</a:t>
            </a:r>
          </a:p>
          <a:p>
            <a:pPr eaLnBrk="1" hangingPunct="1"/>
            <a:r>
              <a:rPr lang="en-GB" altLang="en-US" dirty="0">
                <a:solidFill>
                  <a:srgbClr val="44546A"/>
                </a:solidFill>
                <a:latin typeface="Century Gothic" panose="020B0502020202020204" pitchFamily="34" charset="0"/>
                <a:cs typeface="Arial" panose="020B0604020202020204" pitchFamily="34" charset="0"/>
              </a:rPr>
              <a:t>Changes 2019</a:t>
            </a:r>
          </a:p>
        </p:txBody>
      </p:sp>
      <p:sp>
        <p:nvSpPr>
          <p:cNvPr id="38916" name="Rectangle 4">
            <a:extLst>
              <a:ext uri="{FF2B5EF4-FFF2-40B4-BE49-F238E27FC236}">
                <a16:creationId xmlns:a16="http://schemas.microsoft.com/office/drawing/2014/main" xmlns="" id="{8549475C-8201-4593-8C88-58867745930B}"/>
              </a:ext>
            </a:extLst>
          </p:cNvPr>
          <p:cNvSpPr>
            <a:spLocks noChangeArrowheads="1"/>
          </p:cNvSpPr>
          <p:nvPr/>
        </p:nvSpPr>
        <p:spPr bwMode="auto">
          <a:xfrm>
            <a:off x="1774825" y="5300664"/>
            <a:ext cx="87137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eaLnBrk="1" hangingPunct="1"/>
            <a:r>
              <a:rPr lang="en-GB" altLang="en-US" b="1" dirty="0">
                <a:solidFill>
                  <a:srgbClr val="000000"/>
                </a:solidFill>
                <a:latin typeface="Century Gothic" panose="020B0502020202020204" pitchFamily="34" charset="0"/>
              </a:rPr>
              <a:t> </a:t>
            </a:r>
            <a:endParaRPr lang="en-GB" altLang="en-US" dirty="0"/>
          </a:p>
        </p:txBody>
      </p:sp>
    </p:spTree>
    <p:extLst>
      <p:ext uri="{BB962C8B-B14F-4D97-AF65-F5344CB8AC3E}">
        <p14:creationId xmlns:p14="http://schemas.microsoft.com/office/powerpoint/2010/main" val="1896258149"/>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A5DC2E6C-F1C9-41BB-AF23-471D82F23855}"/>
              </a:ext>
            </a:extLst>
          </p:cNvPr>
          <p:cNvSpPr/>
          <p:nvPr/>
        </p:nvSpPr>
        <p:spPr>
          <a:xfrm>
            <a:off x="-117230" y="0"/>
            <a:ext cx="9144000" cy="1785104"/>
          </a:xfrm>
          <a:prstGeom prst="rect">
            <a:avLst/>
          </a:prstGeom>
        </p:spPr>
        <p:txBody>
          <a:bodyPr>
            <a:spAutoFit/>
          </a:bodyPr>
          <a:lstStyle/>
          <a:p>
            <a:pPr marL="419100" lvl="1">
              <a:defRPr/>
            </a:pPr>
            <a:endParaRPr lang="en-GB" altLang="en-US" sz="2800" b="1" dirty="0">
              <a:solidFill>
                <a:prstClr val="black"/>
              </a:solidFill>
              <a:latin typeface="Century Gothic" panose="020B0502020202020204" pitchFamily="34" charset="0"/>
            </a:endParaRPr>
          </a:p>
          <a:p>
            <a:pPr marL="419100" lvl="1">
              <a:defRPr/>
            </a:pPr>
            <a:r>
              <a:rPr lang="en-GB" altLang="en-US" sz="2400" b="1" dirty="0">
                <a:solidFill>
                  <a:prstClr val="black"/>
                </a:solidFill>
                <a:latin typeface="Century Gothic" panose="020B0502020202020204" pitchFamily="34" charset="0"/>
              </a:rPr>
              <a:t>Legislative changes in </a:t>
            </a:r>
            <a:r>
              <a:rPr lang="en-GB" altLang="en-US" sz="2800" b="1" dirty="0">
                <a:solidFill>
                  <a:prstClr val="black"/>
                </a:solidFill>
                <a:latin typeface="Century Gothic" panose="020B0502020202020204" pitchFamily="34" charset="0"/>
              </a:rPr>
              <a:t>2019</a:t>
            </a:r>
          </a:p>
          <a:p>
            <a:pPr algn="ctr">
              <a:defRPr/>
            </a:pPr>
            <a:endParaRPr lang="en-GB" sz="2000" b="1" dirty="0">
              <a:latin typeface="Century Gothic" panose="020B0502020202020204" pitchFamily="34" charset="0"/>
            </a:endParaRPr>
          </a:p>
          <a:p>
            <a:pPr marL="742950" lvl="1" indent="-285750">
              <a:buFont typeface="Wingdings" panose="05000000000000000000" pitchFamily="2" charset="2"/>
              <a:buChar char="§"/>
              <a:defRPr/>
            </a:pPr>
            <a:r>
              <a:rPr lang="en-GB" altLang="en-US" sz="1600" dirty="0">
                <a:solidFill>
                  <a:prstClr val="black"/>
                </a:solidFill>
                <a:latin typeface="Century Gothic" panose="020B0502020202020204" pitchFamily="34" charset="0"/>
              </a:rPr>
              <a:t>	</a:t>
            </a:r>
            <a:r>
              <a:rPr lang="en-GB" b="1" dirty="0">
                <a:latin typeface="Century Gothic" panose="020B0502020202020204" pitchFamily="34" charset="0"/>
              </a:rPr>
              <a:t>Consultation on creating a specialist housing court in England</a:t>
            </a:r>
          </a:p>
          <a:p>
            <a:pPr lvl="1">
              <a:defRPr/>
            </a:pPr>
            <a:endParaRPr lang="en-GB" sz="1600" dirty="0">
              <a:solidFill>
                <a:prstClr val="black"/>
              </a:solidFill>
              <a:latin typeface="Century Gothic" panose="020B0502020202020204" pitchFamily="34" charset="0"/>
            </a:endParaRPr>
          </a:p>
        </p:txBody>
      </p:sp>
      <p:sp>
        <p:nvSpPr>
          <p:cNvPr id="40963" name="Rectangle 1">
            <a:extLst>
              <a:ext uri="{FF2B5EF4-FFF2-40B4-BE49-F238E27FC236}">
                <a16:creationId xmlns:a16="http://schemas.microsoft.com/office/drawing/2014/main" xmlns="" id="{75D8338D-FEE0-4F39-8704-45551DB7F77B}"/>
              </a:ext>
            </a:extLst>
          </p:cNvPr>
          <p:cNvSpPr>
            <a:spLocks noChangeArrowheads="1"/>
          </p:cNvSpPr>
          <p:nvPr/>
        </p:nvSpPr>
        <p:spPr bwMode="auto">
          <a:xfrm>
            <a:off x="10031413" y="6029203"/>
            <a:ext cx="21605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dirty="0">
                <a:solidFill>
                  <a:srgbClr val="44546A"/>
                </a:solidFill>
                <a:latin typeface="Century Gothic" panose="020B0502020202020204" pitchFamily="34" charset="0"/>
                <a:cs typeface="Arial" panose="020B0604020202020204" pitchFamily="34" charset="0"/>
              </a:rPr>
              <a:t>Landlord Law</a:t>
            </a:r>
          </a:p>
          <a:p>
            <a:pPr eaLnBrk="1" hangingPunct="1"/>
            <a:r>
              <a:rPr lang="en-GB" altLang="en-US" dirty="0">
                <a:solidFill>
                  <a:srgbClr val="44546A"/>
                </a:solidFill>
                <a:latin typeface="Century Gothic" panose="020B0502020202020204" pitchFamily="34" charset="0"/>
                <a:cs typeface="Arial" panose="020B0604020202020204" pitchFamily="34" charset="0"/>
              </a:rPr>
              <a:t>Changes 2019</a:t>
            </a:r>
          </a:p>
        </p:txBody>
      </p:sp>
      <p:sp>
        <p:nvSpPr>
          <p:cNvPr id="2" name="Rectangle 1">
            <a:extLst>
              <a:ext uri="{FF2B5EF4-FFF2-40B4-BE49-F238E27FC236}">
                <a16:creationId xmlns:a16="http://schemas.microsoft.com/office/drawing/2014/main" xmlns="" id="{5AB0EF92-A4CB-465F-88D5-9F476A1AD256}"/>
              </a:ext>
            </a:extLst>
          </p:cNvPr>
          <p:cNvSpPr/>
          <p:nvPr/>
        </p:nvSpPr>
        <p:spPr>
          <a:xfrm>
            <a:off x="375138" y="1785104"/>
            <a:ext cx="11183816" cy="4478149"/>
          </a:xfrm>
          <a:prstGeom prst="rect">
            <a:avLst/>
          </a:prstGeom>
        </p:spPr>
        <p:txBody>
          <a:bodyPr wrap="square">
            <a:spAutoFit/>
          </a:bodyPr>
          <a:lstStyle/>
          <a:p>
            <a:pPr algn="just">
              <a:spcAft>
                <a:spcPts val="1500"/>
              </a:spcAft>
            </a:pPr>
            <a:r>
              <a:rPr lang="en-GB" sz="1600" dirty="0">
                <a:solidFill>
                  <a:srgbClr val="000000"/>
                </a:solidFill>
                <a:latin typeface="Century Gothic" panose="020B0502020202020204" pitchFamily="34" charset="0"/>
                <a:ea typeface="Times New Roman" panose="02020603050405020304" pitchFamily="18" charset="0"/>
              </a:rPr>
              <a:t>Government announced on the 14</a:t>
            </a:r>
            <a:r>
              <a:rPr lang="en-GB" sz="1600" baseline="30000" dirty="0">
                <a:solidFill>
                  <a:srgbClr val="000000"/>
                </a:solidFill>
                <a:latin typeface="Century Gothic" panose="020B0502020202020204" pitchFamily="34" charset="0"/>
                <a:ea typeface="Times New Roman" panose="02020603050405020304" pitchFamily="18" charset="0"/>
              </a:rPr>
              <a:t>th</a:t>
            </a:r>
            <a:r>
              <a:rPr lang="en-GB" sz="1600" dirty="0">
                <a:solidFill>
                  <a:srgbClr val="000000"/>
                </a:solidFill>
                <a:latin typeface="Century Gothic" panose="020B0502020202020204" pitchFamily="34" charset="0"/>
                <a:ea typeface="Times New Roman" panose="02020603050405020304" pitchFamily="18" charset="0"/>
              </a:rPr>
              <a:t> November the start of a consultation on creating a specialist housing court in England where views from residential landlords and tenants would help mould a new redress process in resolving disputes between both parties.</a:t>
            </a:r>
          </a:p>
          <a:p>
            <a:pPr algn="just">
              <a:spcAft>
                <a:spcPts val="1500"/>
              </a:spcAft>
            </a:pPr>
            <a:r>
              <a:rPr lang="en-GB" sz="1600" dirty="0">
                <a:latin typeface="Century Gothic" panose="020B0502020202020204" pitchFamily="34" charset="0"/>
              </a:rPr>
              <a:t>The proposals would see landlords and tenants receive faster and more effective justice in the event of property disputes. Government is now reviewing the responses to its consultation which ended on the 22</a:t>
            </a:r>
            <a:r>
              <a:rPr lang="en-GB" sz="1600" baseline="30000" dirty="0">
                <a:latin typeface="Century Gothic" panose="020B0502020202020204" pitchFamily="34" charset="0"/>
              </a:rPr>
              <a:t>nd</a:t>
            </a:r>
            <a:r>
              <a:rPr lang="en-GB" sz="1600" dirty="0">
                <a:latin typeface="Century Gothic" panose="020B0502020202020204" pitchFamily="34" charset="0"/>
              </a:rPr>
              <a:t> January 2019. If a specialist Housing Court is created, it would provide a single path of redress for both landlords and tenants.</a:t>
            </a:r>
          </a:p>
          <a:p>
            <a:r>
              <a:rPr lang="en-GB" sz="1600" dirty="0">
                <a:latin typeface="Century Gothic" panose="020B0502020202020204" pitchFamily="34" charset="0"/>
              </a:rPr>
              <a:t>Government hopes that a Housing court will help improve landlord confidence in offering longer and more secure tenancies. The court will also provide tenants with the ability to quickly enforce rights granted under the Homes Fit for Human Habitation legislation.</a:t>
            </a:r>
          </a:p>
          <a:p>
            <a:endParaRPr lang="en-GB" sz="1600" dirty="0">
              <a:latin typeface="Century Gothic" panose="020B0502020202020204" pitchFamily="34" charset="0"/>
            </a:endParaRPr>
          </a:p>
          <a:p>
            <a:pPr marL="742950" lvl="1" indent="-285750">
              <a:buFont typeface="Wingdings" panose="05000000000000000000" pitchFamily="2" charset="2"/>
              <a:buChar char="§"/>
              <a:defRPr/>
            </a:pPr>
            <a:r>
              <a:rPr lang="en-GB" altLang="en-US" b="1" dirty="0">
                <a:solidFill>
                  <a:prstClr val="black"/>
                </a:solidFill>
                <a:latin typeface="Century Gothic" panose="020B0502020202020204" pitchFamily="34" charset="0"/>
              </a:rPr>
              <a:t>Carbon Monoxide Alarm Requirement- expected Autumn 2019</a:t>
            </a:r>
          </a:p>
          <a:p>
            <a:pPr lvl="1">
              <a:defRPr/>
            </a:pPr>
            <a:endParaRPr lang="en-GB" b="1" dirty="0">
              <a:solidFill>
                <a:prstClr val="black"/>
              </a:solidFill>
              <a:latin typeface="Century Gothic" panose="020B0502020202020204" pitchFamily="34" charset="0"/>
            </a:endParaRPr>
          </a:p>
          <a:p>
            <a:pPr>
              <a:defRPr/>
            </a:pPr>
            <a:r>
              <a:rPr lang="en-GB" sz="1600" dirty="0">
                <a:solidFill>
                  <a:prstClr val="black"/>
                </a:solidFill>
                <a:latin typeface="Century Gothic" panose="020B0502020202020204" pitchFamily="34" charset="0"/>
              </a:rPr>
              <a:t>     It will be a requirement to have a CO alarm in any room with fuel that produces carbon monoxide:               	      	                                     </a:t>
            </a:r>
            <a:r>
              <a:rPr lang="en-GB" sz="1600" b="1" dirty="0">
                <a:solidFill>
                  <a:prstClr val="black"/>
                </a:solidFill>
                <a:latin typeface="Century Gothic" panose="020B0502020202020204" pitchFamily="34" charset="0"/>
              </a:rPr>
              <a:t>combi-boilers, gas fires, oil appliances</a:t>
            </a:r>
          </a:p>
          <a:p>
            <a:pPr algn="just">
              <a:spcAft>
                <a:spcPts val="1500"/>
              </a:spcAft>
            </a:pPr>
            <a:endParaRPr lang="en-GB" sz="1600" dirty="0">
              <a:latin typeface="Century Gothic" panose="020B0502020202020204" pitchFamily="34" charset="0"/>
              <a:ea typeface="Times New Roman" panose="02020603050405020304" pitchFamily="18" charset="0"/>
            </a:endParaRPr>
          </a:p>
        </p:txBody>
      </p:sp>
    </p:spTree>
    <p:extLst>
      <p:ext uri="{BB962C8B-B14F-4D97-AF65-F5344CB8AC3E}">
        <p14:creationId xmlns:p14="http://schemas.microsoft.com/office/powerpoint/2010/main" val="2853359494"/>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38921F3-3EBF-4E18-B39F-867E409185C0}"/>
              </a:ext>
            </a:extLst>
          </p:cNvPr>
          <p:cNvSpPr/>
          <p:nvPr/>
        </p:nvSpPr>
        <p:spPr>
          <a:xfrm>
            <a:off x="234463" y="612531"/>
            <a:ext cx="11308860" cy="1261884"/>
          </a:xfrm>
          <a:prstGeom prst="rect">
            <a:avLst/>
          </a:prstGeom>
        </p:spPr>
        <p:txBody>
          <a:bodyPr wrap="square">
            <a:spAutoFit/>
          </a:bodyPr>
          <a:lstStyle/>
          <a:p>
            <a:pPr marL="419100" lvl="1">
              <a:defRPr/>
            </a:pPr>
            <a:r>
              <a:rPr lang="en-GB" altLang="en-US" sz="2400" b="1" dirty="0">
                <a:solidFill>
                  <a:prstClr val="black"/>
                </a:solidFill>
                <a:latin typeface="Century Gothic" panose="020B0502020202020204" pitchFamily="34" charset="0"/>
              </a:rPr>
              <a:t>Legislative changes in 2019</a:t>
            </a:r>
          </a:p>
          <a:p>
            <a:pPr lvl="1">
              <a:defRPr/>
            </a:pPr>
            <a:endParaRPr lang="en-GB" altLang="en-US" sz="1600" b="1" dirty="0">
              <a:solidFill>
                <a:prstClr val="black"/>
              </a:solidFill>
              <a:latin typeface="Century Gothic" panose="020B0502020202020204" pitchFamily="34" charset="0"/>
            </a:endParaRPr>
          </a:p>
          <a:p>
            <a:pPr marL="285750" indent="-285750" hangingPunct="0">
              <a:buFont typeface="Wingdings" panose="05000000000000000000" pitchFamily="2" charset="2"/>
              <a:buChar char="§"/>
            </a:pPr>
            <a:r>
              <a:rPr lang="en-GB" altLang="en-US" b="1" dirty="0">
                <a:solidFill>
                  <a:srgbClr val="000000"/>
                </a:solidFill>
                <a:latin typeface="Century Gothic" panose="020B0502020202020204" pitchFamily="34" charset="0"/>
                <a:cs typeface="Arial" panose="020B0604020202020204" pitchFamily="34" charset="0"/>
              </a:rPr>
              <a:t>Compulsory electrical safety certificates- Autumn 2019 </a:t>
            </a:r>
            <a:endParaRPr lang="en-GB" dirty="0">
              <a:latin typeface="Century Gothic" panose="020B0502020202020204" pitchFamily="34" charset="0"/>
            </a:endParaRPr>
          </a:p>
          <a:p>
            <a:pPr lvl="1">
              <a:defRPr/>
            </a:pPr>
            <a:r>
              <a:rPr lang="en-GB" dirty="0">
                <a:latin typeface="Century Gothic" panose="020B0502020202020204" pitchFamily="34" charset="0"/>
              </a:rPr>
              <a:t>	</a:t>
            </a:r>
            <a:endParaRPr lang="en-GB" dirty="0">
              <a:solidFill>
                <a:prstClr val="black"/>
              </a:solidFill>
              <a:latin typeface="Century Gothic" panose="020B0502020202020204" pitchFamily="34" charset="0"/>
            </a:endParaRPr>
          </a:p>
        </p:txBody>
      </p:sp>
      <p:sp>
        <p:nvSpPr>
          <p:cNvPr id="43011" name="Rectangle 1">
            <a:extLst>
              <a:ext uri="{FF2B5EF4-FFF2-40B4-BE49-F238E27FC236}">
                <a16:creationId xmlns:a16="http://schemas.microsoft.com/office/drawing/2014/main" xmlns="" id="{BB98CCE1-32A2-4321-96ED-A29E46C10AD7}"/>
              </a:ext>
            </a:extLst>
          </p:cNvPr>
          <p:cNvSpPr>
            <a:spLocks noChangeArrowheads="1"/>
          </p:cNvSpPr>
          <p:nvPr/>
        </p:nvSpPr>
        <p:spPr bwMode="auto">
          <a:xfrm>
            <a:off x="10163543" y="6138619"/>
            <a:ext cx="21605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dirty="0">
                <a:solidFill>
                  <a:srgbClr val="44546A"/>
                </a:solidFill>
                <a:latin typeface="Century Gothic" panose="020B0502020202020204" pitchFamily="34" charset="0"/>
                <a:cs typeface="Arial" panose="020B0604020202020204" pitchFamily="34" charset="0"/>
              </a:rPr>
              <a:t>Landlord Law</a:t>
            </a:r>
          </a:p>
          <a:p>
            <a:pPr eaLnBrk="1" hangingPunct="1"/>
            <a:r>
              <a:rPr lang="en-GB" altLang="en-US" dirty="0">
                <a:solidFill>
                  <a:srgbClr val="44546A"/>
                </a:solidFill>
                <a:latin typeface="Century Gothic" panose="020B0502020202020204" pitchFamily="34" charset="0"/>
                <a:cs typeface="Arial" panose="020B0604020202020204" pitchFamily="34" charset="0"/>
              </a:rPr>
              <a:t>Changes 2019</a:t>
            </a:r>
          </a:p>
        </p:txBody>
      </p:sp>
      <p:sp>
        <p:nvSpPr>
          <p:cNvPr id="2" name="Rectangle 1">
            <a:extLst>
              <a:ext uri="{FF2B5EF4-FFF2-40B4-BE49-F238E27FC236}">
                <a16:creationId xmlns:a16="http://schemas.microsoft.com/office/drawing/2014/main" xmlns="" id="{87C2296B-3F75-4D95-8F43-7DCD7C1F0397}"/>
              </a:ext>
            </a:extLst>
          </p:cNvPr>
          <p:cNvSpPr/>
          <p:nvPr/>
        </p:nvSpPr>
        <p:spPr>
          <a:xfrm>
            <a:off x="726830" y="1682804"/>
            <a:ext cx="7432432" cy="2062103"/>
          </a:xfrm>
          <a:prstGeom prst="rect">
            <a:avLst/>
          </a:prstGeom>
        </p:spPr>
        <p:txBody>
          <a:bodyPr wrap="square">
            <a:spAutoFit/>
          </a:bodyPr>
          <a:lstStyle/>
          <a:p>
            <a:pPr marL="742950" lvl="1" indent="-285750">
              <a:buFont typeface="Wingdings" panose="05000000000000000000" pitchFamily="2" charset="2"/>
              <a:buChar char="§"/>
              <a:defRPr/>
            </a:pPr>
            <a:r>
              <a:rPr lang="en-GB" altLang="en-US" sz="1600" dirty="0">
                <a:solidFill>
                  <a:prstClr val="black"/>
                </a:solidFill>
                <a:latin typeface="Century Gothic" panose="020B0502020202020204" pitchFamily="34" charset="0"/>
                <a:cs typeface="Arial" panose="020B0604020202020204" pitchFamily="34" charset="0"/>
              </a:rPr>
              <a:t>On all residential lets not just HMOs</a:t>
            </a:r>
          </a:p>
          <a:p>
            <a:pPr marL="742950" lvl="1" indent="-285750">
              <a:buFont typeface="Wingdings" panose="05000000000000000000" pitchFamily="2" charset="2"/>
              <a:buChar char="§"/>
              <a:defRPr/>
            </a:pPr>
            <a:r>
              <a:rPr lang="en-GB" altLang="en-US" sz="1600" dirty="0">
                <a:solidFill>
                  <a:prstClr val="black"/>
                </a:solidFill>
                <a:latin typeface="Century Gothic" panose="020B0502020202020204" pitchFamily="34" charset="0"/>
                <a:cs typeface="Arial" panose="020B0604020202020204" pitchFamily="34" charset="0"/>
              </a:rPr>
              <a:t>Phased approach, new tenancies then all tenancies</a:t>
            </a:r>
          </a:p>
          <a:p>
            <a:pPr marL="742950" lvl="1" indent="-285750">
              <a:buFont typeface="Wingdings" panose="05000000000000000000" pitchFamily="2" charset="2"/>
              <a:buChar char="§"/>
              <a:defRPr/>
            </a:pPr>
            <a:r>
              <a:rPr lang="en-GB" altLang="en-US" sz="1600" dirty="0">
                <a:solidFill>
                  <a:prstClr val="black"/>
                </a:solidFill>
                <a:latin typeface="Century Gothic" panose="020B0502020202020204" pitchFamily="34" charset="0"/>
                <a:cs typeface="Arial" panose="020B0604020202020204" pitchFamily="34" charset="0"/>
              </a:rPr>
              <a:t>Periodic Electrical Safety Testing on electrical fixtures &amp; fittings &amp; appliances supplied by LL-Electrical Installation Condition Report (EICR)- 5 years</a:t>
            </a:r>
          </a:p>
          <a:p>
            <a:pPr marL="742950" lvl="1" indent="-285750">
              <a:buFont typeface="Wingdings" panose="05000000000000000000" pitchFamily="2" charset="2"/>
              <a:buChar char="§"/>
              <a:defRPr/>
            </a:pPr>
            <a:r>
              <a:rPr lang="en-GB" altLang="en-US" sz="1600" dirty="0">
                <a:solidFill>
                  <a:prstClr val="black"/>
                </a:solidFill>
                <a:latin typeface="Century Gothic" panose="020B0502020202020204" pitchFamily="34" charset="0"/>
                <a:cs typeface="Arial" panose="020B0604020202020204" pitchFamily="34" charset="0"/>
              </a:rPr>
              <a:t>Visual check between tenancies</a:t>
            </a:r>
          </a:p>
          <a:p>
            <a:pPr marL="742950" lvl="1" indent="-285750">
              <a:buFont typeface="Wingdings" panose="05000000000000000000" pitchFamily="2" charset="2"/>
              <a:buChar char="§"/>
              <a:defRPr/>
            </a:pPr>
            <a:r>
              <a:rPr lang="en-GB" altLang="en-US" sz="1600" dirty="0">
                <a:solidFill>
                  <a:prstClr val="black"/>
                </a:solidFill>
                <a:latin typeface="Century Gothic" panose="020B0502020202020204" pitchFamily="34" charset="0"/>
                <a:cs typeface="Arial" panose="020B0604020202020204" pitchFamily="34" charset="0"/>
              </a:rPr>
              <a:t>Enforceable through LA, Cost expectation £160.00 a property</a:t>
            </a:r>
          </a:p>
          <a:p>
            <a:pPr marL="742950" lvl="1" indent="-285750">
              <a:buFont typeface="Wingdings" panose="05000000000000000000" pitchFamily="2" charset="2"/>
              <a:buChar char="§"/>
              <a:defRPr/>
            </a:pPr>
            <a:r>
              <a:rPr lang="en-GB" altLang="en-US" sz="1600" dirty="0">
                <a:solidFill>
                  <a:prstClr val="black"/>
                </a:solidFill>
                <a:latin typeface="Century Gothic" panose="020B0502020202020204" pitchFamily="34" charset="0"/>
                <a:cs typeface="Arial" panose="020B0604020202020204" pitchFamily="34" charset="0"/>
              </a:rPr>
              <a:t>Maybe linked to s21 compliance</a:t>
            </a:r>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38921F3-3EBF-4E18-B39F-867E409185C0}"/>
              </a:ext>
            </a:extLst>
          </p:cNvPr>
          <p:cNvSpPr/>
          <p:nvPr/>
        </p:nvSpPr>
        <p:spPr>
          <a:xfrm>
            <a:off x="492368" y="370255"/>
            <a:ext cx="10808677" cy="5940088"/>
          </a:xfrm>
          <a:prstGeom prst="rect">
            <a:avLst/>
          </a:prstGeom>
        </p:spPr>
        <p:txBody>
          <a:bodyPr wrap="square">
            <a:spAutoFit/>
          </a:bodyPr>
          <a:lstStyle/>
          <a:p>
            <a:pPr marL="419100" lvl="1">
              <a:defRPr/>
            </a:pPr>
            <a:r>
              <a:rPr lang="en-GB" altLang="en-US" sz="2800" b="1" dirty="0">
                <a:solidFill>
                  <a:prstClr val="black"/>
                </a:solidFill>
                <a:latin typeface="Century Gothic" panose="020B0502020202020204" pitchFamily="34" charset="0"/>
              </a:rPr>
              <a:t>Legislative changes in 2019</a:t>
            </a:r>
          </a:p>
          <a:p>
            <a:pPr marL="419100" lvl="1">
              <a:defRPr/>
            </a:pPr>
            <a:endParaRPr lang="en-GB" altLang="en-US" sz="2800" b="1" dirty="0">
              <a:solidFill>
                <a:prstClr val="black"/>
              </a:solidFill>
              <a:latin typeface="Century Gothic" panose="020B0502020202020204" pitchFamily="34" charset="0"/>
            </a:endParaRPr>
          </a:p>
          <a:p>
            <a:pPr marL="285750" indent="-285750" hangingPunct="0">
              <a:buFont typeface="Wingdings" panose="05000000000000000000" pitchFamily="2" charset="2"/>
              <a:buChar char="§"/>
            </a:pPr>
            <a:r>
              <a:rPr lang="en-GB" b="1" dirty="0">
                <a:latin typeface="Century Gothic" panose="020B0502020202020204" pitchFamily="34" charset="0"/>
              </a:rPr>
              <a:t>Compulsory Redress Scheme – Late 2019 </a:t>
            </a:r>
          </a:p>
          <a:p>
            <a:pPr hangingPunct="0"/>
            <a:endParaRPr lang="en-GB" b="1" dirty="0">
              <a:latin typeface="Century Gothic" panose="020B0502020202020204" pitchFamily="34" charset="0"/>
            </a:endParaRPr>
          </a:p>
          <a:p>
            <a:r>
              <a:rPr lang="en-GB" sz="1600" dirty="0">
                <a:latin typeface="Century Gothic" panose="020B0502020202020204" pitchFamily="34" charset="0"/>
              </a:rPr>
              <a:t>The Government have announced their intention to bring forward a single regulator to deal with housing complaints, whether it be sales/letting/leasehold or new builds. For the private rented sector, there will be a requirement for ALL private landlords to join or face a fine of up to £5000.  The scheme will help renters resolve issues faster and mirror changes made to the letting sector, where from the 1st October 2014, it became a requirement for all letting and managing agents in England to become a member of a redress scheme.</a:t>
            </a:r>
          </a:p>
          <a:p>
            <a:endParaRPr lang="en-GB" sz="1600" dirty="0">
              <a:latin typeface="Century Gothic" panose="020B0502020202020204" pitchFamily="34" charset="0"/>
            </a:endParaRPr>
          </a:p>
          <a:p>
            <a:r>
              <a:rPr lang="en-GB" sz="1600" dirty="0">
                <a:latin typeface="Century Gothic" panose="020B0502020202020204" pitchFamily="34" charset="0"/>
              </a:rPr>
              <a:t>There is not a commencement date but expect this to happen sometime in late 2019. Probably the start of having a national landlord database and mandatory qualifications for all property professionals. </a:t>
            </a:r>
          </a:p>
          <a:p>
            <a:endParaRPr lang="en-GB" sz="1600" dirty="0">
              <a:latin typeface="Century Gothic" panose="020B0502020202020204" pitchFamily="34" charset="0"/>
            </a:endParaRPr>
          </a:p>
          <a:p>
            <a:pPr marL="285750" indent="-285750">
              <a:buFont typeface="Wingdings" panose="05000000000000000000" pitchFamily="2" charset="2"/>
              <a:buChar char="§"/>
            </a:pPr>
            <a:r>
              <a:rPr lang="en-GB" b="1" dirty="0">
                <a:latin typeface="Century Gothic" panose="020B0502020202020204" pitchFamily="34" charset="0"/>
              </a:rPr>
              <a:t>S21under the hammer</a:t>
            </a:r>
            <a:endParaRPr lang="en-GB" dirty="0">
              <a:latin typeface="Century Gothic" panose="020B0502020202020204" pitchFamily="34" charset="0"/>
            </a:endParaRPr>
          </a:p>
          <a:p>
            <a:endParaRPr lang="en-GB" sz="1600" dirty="0">
              <a:latin typeface="Century Gothic" panose="020B0502020202020204" pitchFamily="34" charset="0"/>
            </a:endParaRPr>
          </a:p>
          <a:p>
            <a:r>
              <a:rPr lang="en-GB" sz="1600" dirty="0">
                <a:latin typeface="Century Gothic" panose="020B0502020202020204" pitchFamily="34" charset="0"/>
              </a:rPr>
              <a:t>No fault eviction under Section 21 notice is being abolished with a review of the grounds available to a landlord under section 8.   Unsure how this is going to work at the moment, but a consultation period is being planned.  EMPO does not envisage this legislation will have a serious impact on good landlords as 95% of evictions we deal with are a result of rent arrears, property damage and ASB. However it is likely to force landlords to be more picky about who they rent to, which will place more demand on the LA to provide housing.</a:t>
            </a:r>
            <a:endParaRPr lang="en-GB" sz="1600" dirty="0">
              <a:solidFill>
                <a:prstClr val="black"/>
              </a:solidFill>
              <a:latin typeface="Century Gothic" panose="020B0502020202020204" pitchFamily="34" charset="0"/>
            </a:endParaRPr>
          </a:p>
        </p:txBody>
      </p:sp>
      <p:sp>
        <p:nvSpPr>
          <p:cNvPr id="45059" name="Rectangle 1">
            <a:extLst>
              <a:ext uri="{FF2B5EF4-FFF2-40B4-BE49-F238E27FC236}">
                <a16:creationId xmlns:a16="http://schemas.microsoft.com/office/drawing/2014/main" xmlns="" id="{5E8F5D94-FE59-4A20-A99A-CF68D2A04E96}"/>
              </a:ext>
            </a:extLst>
          </p:cNvPr>
          <p:cNvSpPr>
            <a:spLocks noChangeArrowheads="1"/>
          </p:cNvSpPr>
          <p:nvPr/>
        </p:nvSpPr>
        <p:spPr bwMode="auto">
          <a:xfrm>
            <a:off x="10280773" y="6021387"/>
            <a:ext cx="21605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sz="1600" dirty="0">
                <a:solidFill>
                  <a:srgbClr val="44546A"/>
                </a:solidFill>
                <a:latin typeface="Century Gothic" panose="020B0502020202020204" pitchFamily="34" charset="0"/>
                <a:cs typeface="Arial" panose="020B0604020202020204" pitchFamily="34" charset="0"/>
              </a:rPr>
              <a:t>Landlord Law</a:t>
            </a:r>
          </a:p>
          <a:p>
            <a:pPr eaLnBrk="1" hangingPunct="1"/>
            <a:r>
              <a:rPr lang="en-GB" altLang="en-US" sz="1600" dirty="0">
                <a:solidFill>
                  <a:srgbClr val="44546A"/>
                </a:solidFill>
                <a:latin typeface="Century Gothic" panose="020B0502020202020204" pitchFamily="34" charset="0"/>
                <a:cs typeface="Arial" panose="020B0604020202020204" pitchFamily="34" charset="0"/>
              </a:rPr>
              <a:t>Changes 2019</a:t>
            </a:r>
          </a:p>
        </p:txBody>
      </p:sp>
    </p:spTree>
    <p:extLst>
      <p:ext uri="{BB962C8B-B14F-4D97-AF65-F5344CB8AC3E}">
        <p14:creationId xmlns:p14="http://schemas.microsoft.com/office/powerpoint/2010/main" val="261778981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38921F3-3EBF-4E18-B39F-867E409185C0}"/>
              </a:ext>
            </a:extLst>
          </p:cNvPr>
          <p:cNvSpPr/>
          <p:nvPr/>
        </p:nvSpPr>
        <p:spPr>
          <a:xfrm>
            <a:off x="308472" y="270769"/>
            <a:ext cx="11052594" cy="1046440"/>
          </a:xfrm>
          <a:prstGeom prst="rect">
            <a:avLst/>
          </a:prstGeom>
        </p:spPr>
        <p:txBody>
          <a:bodyPr wrap="square">
            <a:spAutoFit/>
          </a:bodyPr>
          <a:lstStyle/>
          <a:p>
            <a:pPr marL="419100" lvl="1">
              <a:defRPr/>
            </a:pPr>
            <a:r>
              <a:rPr lang="en-GB" altLang="en-US" sz="2800" b="1" dirty="0">
                <a:solidFill>
                  <a:prstClr val="black"/>
                </a:solidFill>
                <a:latin typeface="Century Gothic" panose="020B0502020202020204" pitchFamily="34" charset="0"/>
              </a:rPr>
              <a:t>Legislative changes in 2019</a:t>
            </a:r>
          </a:p>
          <a:p>
            <a:pPr marL="285750" indent="-285750" hangingPunct="0">
              <a:buFont typeface="Wingdings" panose="05000000000000000000" pitchFamily="2" charset="2"/>
              <a:buChar char="§"/>
            </a:pPr>
            <a:r>
              <a:rPr lang="en-GB" b="1" dirty="0">
                <a:latin typeface="Century Gothic" panose="020B0502020202020204" pitchFamily="34" charset="0"/>
              </a:rPr>
              <a:t>Client Protection Schemes (CPS) </a:t>
            </a:r>
          </a:p>
          <a:p>
            <a:pPr lvl="1">
              <a:defRPr/>
            </a:pPr>
            <a:endParaRPr lang="en-GB" sz="1600" dirty="0">
              <a:solidFill>
                <a:prstClr val="black"/>
              </a:solidFill>
              <a:latin typeface="Century Gothic" panose="020B0502020202020204" pitchFamily="34" charset="0"/>
            </a:endParaRPr>
          </a:p>
        </p:txBody>
      </p:sp>
      <p:sp>
        <p:nvSpPr>
          <p:cNvPr id="45059" name="Rectangle 1">
            <a:extLst>
              <a:ext uri="{FF2B5EF4-FFF2-40B4-BE49-F238E27FC236}">
                <a16:creationId xmlns:a16="http://schemas.microsoft.com/office/drawing/2014/main" xmlns="" id="{5E8F5D94-FE59-4A20-A99A-CF68D2A04E96}"/>
              </a:ext>
            </a:extLst>
          </p:cNvPr>
          <p:cNvSpPr>
            <a:spLocks noChangeArrowheads="1"/>
          </p:cNvSpPr>
          <p:nvPr/>
        </p:nvSpPr>
        <p:spPr bwMode="auto">
          <a:xfrm>
            <a:off x="10280773" y="6021387"/>
            <a:ext cx="21605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dirty="0">
                <a:solidFill>
                  <a:srgbClr val="44546A"/>
                </a:solidFill>
                <a:latin typeface="Century Gothic" panose="020B0502020202020204" pitchFamily="34" charset="0"/>
                <a:cs typeface="Arial" panose="020B0604020202020204" pitchFamily="34" charset="0"/>
              </a:rPr>
              <a:t>Landlord Law</a:t>
            </a:r>
          </a:p>
          <a:p>
            <a:pPr eaLnBrk="1" hangingPunct="1"/>
            <a:r>
              <a:rPr lang="en-GB" altLang="en-US" dirty="0">
                <a:solidFill>
                  <a:srgbClr val="44546A"/>
                </a:solidFill>
                <a:latin typeface="Century Gothic" panose="020B0502020202020204" pitchFamily="34" charset="0"/>
                <a:cs typeface="Arial" panose="020B0604020202020204" pitchFamily="34" charset="0"/>
              </a:rPr>
              <a:t>Changes 2019</a:t>
            </a:r>
          </a:p>
        </p:txBody>
      </p:sp>
      <p:sp>
        <p:nvSpPr>
          <p:cNvPr id="9" name="Rectangle 8">
            <a:extLst>
              <a:ext uri="{FF2B5EF4-FFF2-40B4-BE49-F238E27FC236}">
                <a16:creationId xmlns:a16="http://schemas.microsoft.com/office/drawing/2014/main" xmlns="" id="{F06D4AEA-4FFE-4939-953D-7392984D6E15}"/>
              </a:ext>
            </a:extLst>
          </p:cNvPr>
          <p:cNvSpPr/>
          <p:nvPr/>
        </p:nvSpPr>
        <p:spPr>
          <a:xfrm>
            <a:off x="308472" y="1016299"/>
            <a:ext cx="11575056" cy="6166625"/>
          </a:xfrm>
          <a:prstGeom prst="rect">
            <a:avLst/>
          </a:prstGeom>
        </p:spPr>
        <p:txBody>
          <a:bodyPr wrap="square">
            <a:spAutoFit/>
          </a:bodyPr>
          <a:lstStyle/>
          <a:p>
            <a:pPr algn="just" hangingPunct="0">
              <a:spcAft>
                <a:spcPts val="0"/>
              </a:spcAft>
            </a:pPr>
            <a:r>
              <a:rPr lang="en-GB" sz="16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CMP schemes protect client money (such as rent and deposit monies) which is received by agents. Membership of a CMP scheme is a legal requirement from 1st April 2019. Trading Standards will be enforcing this legal obligation with fines of up to £30K.</a:t>
            </a:r>
            <a:endParaRPr lang="en-GB" sz="1600" dirty="0">
              <a:latin typeface="Century Gothic" panose="020B0502020202020204" pitchFamily="34" charset="0"/>
              <a:ea typeface="Times New Roman" panose="02020603050405020304" pitchFamily="18" charset="0"/>
            </a:endParaRPr>
          </a:p>
          <a:p>
            <a:pPr algn="just" eaLnBrk="0" fontAlgn="base" hangingPunct="0">
              <a:lnSpc>
                <a:spcPct val="107000"/>
              </a:lnSpc>
              <a:spcAft>
                <a:spcPts val="0"/>
              </a:spcAft>
            </a:pPr>
            <a:r>
              <a:rPr lang="en-US" sz="1600" dirty="0">
                <a:solidFill>
                  <a:srgbClr val="0B0C0C"/>
                </a:solidFill>
                <a:latin typeface="Century Gothic" panose="020B0502020202020204" pitchFamily="34" charset="0"/>
                <a:ea typeface="Times New Roman" panose="02020603050405020304" pitchFamily="18" charset="0"/>
                <a:cs typeface="Times New Roman" panose="02020603050405020304" pitchFamily="18" charset="0"/>
              </a:rPr>
              <a:t> </a:t>
            </a:r>
            <a:endParaRPr lang="en-GB" sz="1600" dirty="0">
              <a:latin typeface="Century Gothic" panose="020B0502020202020204" pitchFamily="34" charset="0"/>
              <a:ea typeface="Calibri" panose="020F0502020204030204" pitchFamily="34" charset="0"/>
              <a:cs typeface="Times New Roman" panose="02020603050405020304" pitchFamily="18" charset="0"/>
            </a:endParaRPr>
          </a:p>
          <a:p>
            <a:pPr algn="just" eaLnBrk="0" fontAlgn="base" hangingPunct="0">
              <a:lnSpc>
                <a:spcPct val="107000"/>
              </a:lnSpc>
              <a:spcAft>
                <a:spcPts val="0"/>
              </a:spcAft>
            </a:pPr>
            <a:r>
              <a:rPr lang="en-US" sz="1600" dirty="0">
                <a:solidFill>
                  <a:srgbClr val="0B0C0C"/>
                </a:solidFill>
                <a:latin typeface="Century Gothic" panose="020B0502020202020204" pitchFamily="34" charset="0"/>
                <a:ea typeface="Times New Roman" panose="02020603050405020304" pitchFamily="18" charset="0"/>
                <a:cs typeface="Times New Roman" panose="02020603050405020304" pitchFamily="18" charset="0"/>
              </a:rPr>
              <a:t>The government has approved the following CMP schemes for letting &amp; property management agents in the PRS:</a:t>
            </a:r>
          </a:p>
          <a:p>
            <a:pPr algn="just" eaLnBrk="0" fontAlgn="base" hangingPunct="0">
              <a:lnSpc>
                <a:spcPct val="107000"/>
              </a:lnSpc>
              <a:spcAft>
                <a:spcPts val="0"/>
              </a:spcAft>
            </a:pPr>
            <a:endParaRPr lang="en-GB" sz="1600" dirty="0">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eaLnBrk="0" fontAlgn="base" hangingPunct="0">
              <a:spcAft>
                <a:spcPts val="0"/>
              </a:spcAft>
              <a:buFont typeface="Times New Roman" panose="02020603050405020304" pitchFamily="18" charset="0"/>
              <a:buChar char="•"/>
              <a:tabLst>
                <a:tab pos="457200" algn="l"/>
              </a:tabLst>
            </a:pPr>
            <a:r>
              <a:rPr lang="en-US" sz="1600" dirty="0">
                <a:solidFill>
                  <a:srgbClr val="000000"/>
                </a:solidFill>
                <a:latin typeface="Century Gothic" panose="020B0502020202020204" pitchFamily="34" charset="0"/>
                <a:ea typeface="Times New Roman" panose="02020603050405020304" pitchFamily="18" charset="0"/>
              </a:rPr>
              <a:t>Client Money Protect</a:t>
            </a:r>
            <a:endParaRPr lang="en-GB" sz="1600" dirty="0">
              <a:latin typeface="Century Gothic" panose="020B0502020202020204" pitchFamily="34" charset="0"/>
              <a:ea typeface="Times New Roman" panose="02020603050405020304" pitchFamily="18" charset="0"/>
            </a:endParaRPr>
          </a:p>
          <a:p>
            <a:pPr marL="342900" lvl="0" indent="-342900" algn="just" eaLnBrk="0" fontAlgn="base" hangingPunct="0">
              <a:spcAft>
                <a:spcPts val="0"/>
              </a:spcAft>
              <a:buFont typeface="Times New Roman" panose="02020603050405020304" pitchFamily="18" charset="0"/>
              <a:buChar char="•"/>
              <a:tabLst>
                <a:tab pos="457200" algn="l"/>
              </a:tabLst>
            </a:pPr>
            <a:r>
              <a:rPr lang="en-US" sz="1600" dirty="0">
                <a:solidFill>
                  <a:srgbClr val="000000"/>
                </a:solidFill>
                <a:latin typeface="Century Gothic" panose="020B0502020202020204" pitchFamily="34" charset="0"/>
                <a:ea typeface="Times New Roman" panose="02020603050405020304" pitchFamily="18" charset="0"/>
              </a:rPr>
              <a:t>Money Shield</a:t>
            </a:r>
            <a:endParaRPr lang="en-GB" sz="1600" dirty="0">
              <a:latin typeface="Century Gothic" panose="020B0502020202020204" pitchFamily="34" charset="0"/>
              <a:ea typeface="Times New Roman" panose="02020603050405020304" pitchFamily="18" charset="0"/>
            </a:endParaRPr>
          </a:p>
          <a:p>
            <a:pPr marL="342900" lvl="0" indent="-342900" algn="just" eaLnBrk="0" fontAlgn="base" hangingPunct="0">
              <a:spcAft>
                <a:spcPts val="0"/>
              </a:spcAft>
              <a:buFont typeface="Times New Roman" panose="02020603050405020304" pitchFamily="18" charset="0"/>
              <a:buChar char="•"/>
              <a:tabLst>
                <a:tab pos="457200" algn="l"/>
              </a:tabLst>
            </a:pPr>
            <a:r>
              <a:rPr lang="en-US" sz="1600" dirty="0">
                <a:solidFill>
                  <a:srgbClr val="000000"/>
                </a:solidFill>
                <a:latin typeface="Century Gothic" panose="020B0502020202020204" pitchFamily="34" charset="0"/>
                <a:ea typeface="Times New Roman" panose="02020603050405020304" pitchFamily="18" charset="0"/>
              </a:rPr>
              <a:t>NALS Client Money Protection</a:t>
            </a:r>
            <a:endParaRPr lang="en-GB" sz="1600" dirty="0">
              <a:latin typeface="Century Gothic" panose="020B0502020202020204" pitchFamily="34" charset="0"/>
              <a:ea typeface="Times New Roman" panose="02020603050405020304" pitchFamily="18" charset="0"/>
            </a:endParaRPr>
          </a:p>
          <a:p>
            <a:pPr marL="342900" lvl="0" indent="-342900" algn="just" eaLnBrk="0" fontAlgn="base" hangingPunct="0">
              <a:spcAft>
                <a:spcPts val="0"/>
              </a:spcAft>
              <a:buFont typeface="Times New Roman" panose="02020603050405020304" pitchFamily="18" charset="0"/>
              <a:buChar char="•"/>
              <a:tabLst>
                <a:tab pos="457200" algn="l"/>
              </a:tabLst>
            </a:pPr>
            <a:r>
              <a:rPr lang="en-US" sz="1600" dirty="0">
                <a:solidFill>
                  <a:srgbClr val="000000"/>
                </a:solidFill>
                <a:latin typeface="Century Gothic" panose="020B0502020202020204" pitchFamily="34" charset="0"/>
                <a:ea typeface="Times New Roman" panose="02020603050405020304" pitchFamily="18" charset="0"/>
              </a:rPr>
              <a:t>Property mark</a:t>
            </a:r>
            <a:endParaRPr lang="en-GB" sz="1600" dirty="0">
              <a:latin typeface="Century Gothic" panose="020B0502020202020204" pitchFamily="34" charset="0"/>
              <a:ea typeface="Times New Roman" panose="02020603050405020304" pitchFamily="18" charset="0"/>
            </a:endParaRPr>
          </a:p>
          <a:p>
            <a:pPr marL="342900" lvl="0" indent="-342900" algn="just" eaLnBrk="0" fontAlgn="base" hangingPunct="0">
              <a:spcAft>
                <a:spcPts val="0"/>
              </a:spcAft>
              <a:buFont typeface="Times New Roman" panose="02020603050405020304" pitchFamily="18" charset="0"/>
              <a:buChar char="•"/>
              <a:tabLst>
                <a:tab pos="457200" algn="l"/>
              </a:tabLst>
            </a:pPr>
            <a:r>
              <a:rPr lang="en-US" sz="1600" dirty="0">
                <a:solidFill>
                  <a:srgbClr val="000000"/>
                </a:solidFill>
                <a:latin typeface="Century Gothic" panose="020B0502020202020204" pitchFamily="34" charset="0"/>
                <a:ea typeface="Times New Roman" panose="02020603050405020304" pitchFamily="18" charset="0"/>
              </a:rPr>
              <a:t>RICS</a:t>
            </a:r>
            <a:endParaRPr lang="en-GB" sz="1600" dirty="0">
              <a:latin typeface="Century Gothic" panose="020B0502020202020204" pitchFamily="34" charset="0"/>
              <a:ea typeface="Times New Roman" panose="02020603050405020304" pitchFamily="18" charset="0"/>
            </a:endParaRPr>
          </a:p>
          <a:p>
            <a:pPr marL="342900" lvl="0" indent="-342900" algn="just" eaLnBrk="0" fontAlgn="base" hangingPunct="0">
              <a:spcAft>
                <a:spcPts val="0"/>
              </a:spcAft>
              <a:buFont typeface="Times New Roman" panose="02020603050405020304" pitchFamily="18" charset="0"/>
              <a:buChar char="•"/>
              <a:tabLst>
                <a:tab pos="457200" algn="l"/>
              </a:tabLst>
            </a:pPr>
            <a:r>
              <a:rPr lang="en-US" sz="1600" dirty="0">
                <a:solidFill>
                  <a:srgbClr val="000000"/>
                </a:solidFill>
                <a:latin typeface="Century Gothic" panose="020B0502020202020204" pitchFamily="34" charset="0"/>
                <a:ea typeface="Times New Roman" panose="02020603050405020304" pitchFamily="18" charset="0"/>
              </a:rPr>
              <a:t>UKALA Client Money Protection</a:t>
            </a:r>
            <a:endParaRPr lang="en-GB" sz="1600" dirty="0">
              <a:latin typeface="Century Gothic" panose="020B0502020202020204" pitchFamily="34" charset="0"/>
              <a:ea typeface="Times New Roman" panose="02020603050405020304" pitchFamily="18" charset="0"/>
            </a:endParaRPr>
          </a:p>
          <a:p>
            <a:pPr algn="just">
              <a:lnSpc>
                <a:spcPct val="107000"/>
              </a:lnSpc>
              <a:spcAft>
                <a:spcPts val="800"/>
              </a:spcAft>
            </a:pPr>
            <a:r>
              <a:rPr lang="en-GB" sz="1600" dirty="0">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n-US" sz="1600" dirty="0">
                <a:solidFill>
                  <a:srgbClr val="0B0C0C"/>
                </a:solidFill>
                <a:latin typeface="Century Gothic" panose="020B0502020202020204" pitchFamily="34" charset="0"/>
                <a:ea typeface="Times New Roman" panose="02020603050405020304" pitchFamily="18" charset="0"/>
                <a:cs typeface="Times New Roman" panose="02020603050405020304" pitchFamily="18" charset="0"/>
              </a:rPr>
              <a:t>Agents must also:</a:t>
            </a:r>
            <a:endParaRPr lang="en-GB" sz="1600" dirty="0">
              <a:latin typeface="Century Gothic" panose="020B0502020202020204" pitchFamily="34" charset="0"/>
              <a:ea typeface="Times New Roman" panose="02020603050405020304" pitchFamily="18" charset="0"/>
            </a:endParaRPr>
          </a:p>
          <a:p>
            <a:pPr marL="342900" lvl="0" indent="-342900" algn="just" eaLnBrk="0" fontAlgn="base" hangingPunct="0">
              <a:spcAft>
                <a:spcPts val="0"/>
              </a:spcAft>
              <a:buFont typeface="Times New Roman" panose="02020603050405020304" pitchFamily="18" charset="0"/>
              <a:buChar char="•"/>
              <a:tabLst>
                <a:tab pos="457200" algn="l"/>
              </a:tabLst>
            </a:pPr>
            <a:r>
              <a:rPr lang="en-US" sz="1600" dirty="0">
                <a:solidFill>
                  <a:srgbClr val="0B0C0C"/>
                </a:solidFill>
                <a:latin typeface="Century Gothic" panose="020B0502020202020204" pitchFamily="34" charset="0"/>
                <a:ea typeface="Times New Roman" panose="02020603050405020304" pitchFamily="18" charset="0"/>
                <a:cs typeface="Times New Roman" panose="02020603050405020304" pitchFamily="18" charset="0"/>
              </a:rPr>
              <a:t>hold client money in a client money account with a bank or building society </a:t>
            </a:r>
            <a:r>
              <a:rPr lang="en-US" sz="1600" dirty="0" err="1">
                <a:solidFill>
                  <a:srgbClr val="0B0C0C"/>
                </a:solidFill>
                <a:latin typeface="Century Gothic" panose="020B0502020202020204" pitchFamily="34" charset="0"/>
                <a:ea typeface="Times New Roman" panose="02020603050405020304" pitchFamily="18" charset="0"/>
                <a:cs typeface="Times New Roman" panose="02020603050405020304" pitchFamily="18" charset="0"/>
              </a:rPr>
              <a:t>authorised</a:t>
            </a:r>
            <a:r>
              <a:rPr lang="en-US" sz="1600" dirty="0">
                <a:solidFill>
                  <a:srgbClr val="0B0C0C"/>
                </a:solidFill>
                <a:latin typeface="Century Gothic" panose="020B0502020202020204" pitchFamily="34" charset="0"/>
                <a:ea typeface="Times New Roman" panose="02020603050405020304" pitchFamily="18" charset="0"/>
                <a:cs typeface="Times New Roman" panose="02020603050405020304" pitchFamily="18" charset="0"/>
              </a:rPr>
              <a:t> by the </a:t>
            </a:r>
            <a:r>
              <a:rPr lang="en-US" sz="160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FCA</a:t>
            </a:r>
            <a:r>
              <a:rPr lang="en-US" sz="1600" dirty="0">
                <a:solidFill>
                  <a:srgbClr val="0B0C0C"/>
                </a:solidFill>
                <a:latin typeface="Century Gothic" panose="020B0502020202020204" pitchFamily="34" charset="0"/>
                <a:ea typeface="Times New Roman" panose="02020603050405020304" pitchFamily="18" charset="0"/>
                <a:cs typeface="Times New Roman" panose="02020603050405020304" pitchFamily="18" charset="0"/>
              </a:rPr>
              <a:t>*</a:t>
            </a:r>
            <a:endParaRPr lang="en-GB" sz="1600" dirty="0">
              <a:latin typeface="Century Gothic" panose="020B0502020202020204" pitchFamily="34" charset="0"/>
              <a:ea typeface="Times New Roman" panose="02020603050405020304" pitchFamily="18" charset="0"/>
            </a:endParaRPr>
          </a:p>
          <a:p>
            <a:pPr marL="342900" lvl="0" indent="-342900" algn="just" eaLnBrk="0" fontAlgn="base" hangingPunct="0">
              <a:spcAft>
                <a:spcPts val="0"/>
              </a:spcAft>
              <a:buFont typeface="Times New Roman" panose="02020603050405020304" pitchFamily="18" charset="0"/>
              <a:buChar char="•"/>
              <a:tabLst>
                <a:tab pos="457200" algn="l"/>
              </a:tabLst>
            </a:pPr>
            <a:r>
              <a:rPr lang="en-US" sz="1600" dirty="0">
                <a:solidFill>
                  <a:srgbClr val="0B0C0C"/>
                </a:solidFill>
                <a:latin typeface="Century Gothic" panose="020B0502020202020204" pitchFamily="34" charset="0"/>
                <a:ea typeface="Times New Roman" panose="02020603050405020304" pitchFamily="18" charset="0"/>
                <a:cs typeface="Times New Roman" panose="02020603050405020304" pitchFamily="18" charset="0"/>
              </a:rPr>
              <a:t>hold and maintain appropriate professional indemnity insurance and client money protection handling procedures</a:t>
            </a:r>
            <a:endParaRPr lang="en-GB" sz="1600" dirty="0">
              <a:latin typeface="Century Gothic" panose="020B0502020202020204" pitchFamily="34" charset="0"/>
              <a:ea typeface="Times New Roman" panose="02020603050405020304" pitchFamily="18" charset="0"/>
            </a:endParaRPr>
          </a:p>
          <a:p>
            <a:pPr marL="342900" lvl="0" indent="-342900" algn="just" eaLnBrk="0" fontAlgn="base" hangingPunct="0">
              <a:spcAft>
                <a:spcPts val="0"/>
              </a:spcAft>
              <a:buFont typeface="Times New Roman" panose="02020603050405020304" pitchFamily="18" charset="0"/>
              <a:buChar char="•"/>
              <a:tabLst>
                <a:tab pos="457200" algn="l"/>
              </a:tabLst>
            </a:pPr>
            <a:r>
              <a:rPr lang="en-US" sz="1600" dirty="0">
                <a:solidFill>
                  <a:srgbClr val="0B0C0C"/>
                </a:solidFill>
                <a:latin typeface="Century Gothic" panose="020B0502020202020204" pitchFamily="34" charset="0"/>
                <a:ea typeface="Times New Roman" panose="02020603050405020304" pitchFamily="18" charset="0"/>
                <a:cs typeface="Times New Roman" panose="02020603050405020304" pitchFamily="18" charset="0"/>
              </a:rPr>
              <a:t>obtain a certificate confirming membership of an approved CMP scheme and display this at each offices where they deal with the public and  on their website</a:t>
            </a:r>
            <a:endParaRPr lang="en-GB" sz="1600" dirty="0">
              <a:latin typeface="Century Gothic" panose="020B0502020202020204" pitchFamily="34" charset="0"/>
              <a:ea typeface="Times New Roman" panose="02020603050405020304" pitchFamily="18" charset="0"/>
            </a:endParaRPr>
          </a:p>
          <a:p>
            <a:pPr marL="342900" lvl="0" indent="-342900" algn="just" eaLnBrk="0" fontAlgn="base" hangingPunct="0">
              <a:spcAft>
                <a:spcPts val="0"/>
              </a:spcAft>
              <a:buFont typeface="Times New Roman" panose="02020603050405020304" pitchFamily="18" charset="0"/>
              <a:buChar char="•"/>
              <a:tabLst>
                <a:tab pos="457200" algn="l"/>
              </a:tabLst>
            </a:pPr>
            <a:r>
              <a:rPr lang="en-US" sz="1600" dirty="0">
                <a:solidFill>
                  <a:srgbClr val="0B0C0C"/>
                </a:solidFill>
                <a:latin typeface="Century Gothic" panose="020B0502020202020204" pitchFamily="34" charset="0"/>
                <a:ea typeface="Times New Roman" panose="02020603050405020304" pitchFamily="18" charset="0"/>
                <a:cs typeface="Times New Roman" panose="02020603050405020304" pitchFamily="18" charset="0"/>
              </a:rPr>
              <a:t>provide a copy of the certificate to any person who may reasonably require it, free of charge</a:t>
            </a:r>
            <a:endParaRPr lang="en-GB" sz="1600" dirty="0">
              <a:latin typeface="Century Gothic" panose="020B0502020202020204" pitchFamily="34" charset="0"/>
              <a:ea typeface="Times New Roman" panose="02020603050405020304" pitchFamily="18" charset="0"/>
            </a:endParaRPr>
          </a:p>
          <a:p>
            <a:pPr marL="457200" algn="just" eaLnBrk="0" fontAlgn="base" hangingPunct="0">
              <a:spcAft>
                <a:spcPts val="0"/>
              </a:spcAft>
            </a:pPr>
            <a:endParaRPr lang="en-US" sz="1400" b="1" dirty="0">
              <a:solidFill>
                <a:srgbClr val="0B0C0C"/>
              </a:solidFill>
              <a:latin typeface="Century Gothic" panose="020B0502020202020204" pitchFamily="34" charset="0"/>
              <a:ea typeface="Times New Roman" panose="02020603050405020304" pitchFamily="18" charset="0"/>
              <a:cs typeface="Times New Roman" panose="02020603050405020304" pitchFamily="18" charset="0"/>
            </a:endParaRPr>
          </a:p>
          <a:p>
            <a:pPr marL="457200" algn="just" eaLnBrk="0" fontAlgn="base" hangingPunct="0">
              <a:spcAft>
                <a:spcPts val="0"/>
              </a:spcAft>
            </a:pPr>
            <a:r>
              <a:rPr lang="en-US" sz="1400" b="1" dirty="0">
                <a:solidFill>
                  <a:srgbClr val="0B0C0C"/>
                </a:solidFill>
                <a:latin typeface="Century Gothic" panose="020B0502020202020204" pitchFamily="34" charset="0"/>
                <a:ea typeface="Times New Roman" panose="02020603050405020304" pitchFamily="18" charset="0"/>
                <a:cs typeface="Times New Roman" panose="02020603050405020304" pitchFamily="18" charset="0"/>
              </a:rPr>
              <a:t>* Or be making all reasonable efforts to do so. Note that while CMP schemes are permitted to offer a grace </a:t>
            </a:r>
          </a:p>
          <a:p>
            <a:pPr marL="457200" algn="just" eaLnBrk="0" fontAlgn="base" hangingPunct="0">
              <a:spcAft>
                <a:spcPts val="0"/>
              </a:spcAft>
            </a:pPr>
            <a:r>
              <a:rPr lang="en-US" sz="1400" b="1" dirty="0">
                <a:solidFill>
                  <a:srgbClr val="0B0C0C"/>
                </a:solidFill>
                <a:latin typeface="Century Gothic" panose="020B0502020202020204" pitchFamily="34" charset="0"/>
                <a:ea typeface="Times New Roman" panose="02020603050405020304" pitchFamily="18" charset="0"/>
                <a:cs typeface="Times New Roman" panose="02020603050405020304" pitchFamily="18" charset="0"/>
              </a:rPr>
              <a:t>period to allow agents to open such accounts, they may only offer a grace period until 1 April 2020.</a:t>
            </a:r>
            <a:endParaRPr lang="en-GB" sz="1400" b="1" dirty="0">
              <a:latin typeface="Century Gothic" panose="020B0502020202020204" pitchFamily="34" charset="0"/>
              <a:ea typeface="Times New Roman" panose="02020603050405020304" pitchFamily="18" charset="0"/>
            </a:endParaRPr>
          </a:p>
          <a:p>
            <a:pPr algn="just">
              <a:lnSpc>
                <a:spcPct val="107000"/>
              </a:lnSpc>
              <a:spcAft>
                <a:spcPts val="800"/>
              </a:spcAft>
            </a:pPr>
            <a:r>
              <a:rPr lang="en-GB" sz="1400" b="1" dirty="0">
                <a:latin typeface="Century Gothic" panose="020B0502020202020204" pitchFamily="34" charset="0"/>
                <a:ea typeface="Calibri" panose="020F0502020204030204" pitchFamily="34" charset="0"/>
                <a:cs typeface="Times New Roman" panose="02020603050405020304" pitchFamily="18" charset="0"/>
              </a:rPr>
              <a:t> </a:t>
            </a:r>
            <a:endParaRPr lang="en-GB" sz="1400" b="1"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5691392"/>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ubtitle 2">
            <a:extLst>
              <a:ext uri="{FF2B5EF4-FFF2-40B4-BE49-F238E27FC236}">
                <a16:creationId xmlns:a16="http://schemas.microsoft.com/office/drawing/2014/main" xmlns="" id="{EFB6F500-43DA-4A10-AF4A-24612FDEFC61}"/>
              </a:ext>
            </a:extLst>
          </p:cNvPr>
          <p:cNvSpPr>
            <a:spLocks noGrp="1" noChangeArrowheads="1"/>
          </p:cNvSpPr>
          <p:nvPr>
            <p:ph type="subTitle" idx="1"/>
          </p:nvPr>
        </p:nvSpPr>
        <p:spPr>
          <a:xfrm>
            <a:off x="2495550" y="2924175"/>
            <a:ext cx="7854950" cy="1752600"/>
          </a:xfrm>
        </p:spPr>
        <p:txBody>
          <a:bodyPr/>
          <a:lstStyle/>
          <a:p>
            <a:pPr eaLnBrk="1" hangingPunct="1"/>
            <a:r>
              <a:rPr lang="en-GB" altLang="en-US" sz="3200" b="1" dirty="0">
                <a:solidFill>
                  <a:schemeClr val="tx1"/>
                </a:solidFill>
                <a:latin typeface="Century Gothic" panose="020B0502020202020204" pitchFamily="34" charset="0"/>
                <a:cs typeface="Times New Roman" panose="02020603050405020304" pitchFamily="18" charset="0"/>
              </a:rPr>
              <a:t>Question time</a:t>
            </a:r>
          </a:p>
          <a:p>
            <a:pPr eaLnBrk="1" hangingPunct="1"/>
            <a:endParaRPr lang="en-GB" altLang="en-US" sz="2000" dirty="0">
              <a:latin typeface="Century Gothic" panose="020B0502020202020204" pitchFamily="34" charset="0"/>
            </a:endParaRPr>
          </a:p>
        </p:txBody>
      </p:sp>
      <p:pic>
        <p:nvPicPr>
          <p:cNvPr id="47107" name="Picture 2">
            <a:extLst>
              <a:ext uri="{FF2B5EF4-FFF2-40B4-BE49-F238E27FC236}">
                <a16:creationId xmlns:a16="http://schemas.microsoft.com/office/drawing/2014/main" xmlns="" id="{D2B66C09-A675-4906-8291-3CEDC4BF33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7576" y="984250"/>
            <a:ext cx="3192463"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xmlns="" id="{2865E8D8-F863-4241-BECD-2DBDD67E084C}"/>
              </a:ext>
            </a:extLst>
          </p:cNvPr>
          <p:cNvSpPr>
            <a:spLocks noGrp="1" noChangeArrowheads="1"/>
          </p:cNvSpPr>
          <p:nvPr>
            <p:ph type="title"/>
          </p:nvPr>
        </p:nvSpPr>
        <p:spPr>
          <a:xfrm>
            <a:off x="1765300" y="188913"/>
            <a:ext cx="8229600" cy="1143000"/>
          </a:xfrm>
        </p:spPr>
        <p:txBody>
          <a:bodyPr/>
          <a:lstStyle/>
          <a:p>
            <a:pPr eaLnBrk="1" hangingPunct="1"/>
            <a:r>
              <a:rPr lang="en-GB" altLang="en-US" sz="2800" b="1" dirty="0">
                <a:solidFill>
                  <a:schemeClr val="tx1"/>
                </a:solidFill>
                <a:latin typeface="Century Gothic" panose="020B0502020202020204" pitchFamily="34" charset="0"/>
              </a:rPr>
              <a:t>Membership Benefits</a:t>
            </a:r>
            <a:r>
              <a:rPr lang="en-GB" altLang="en-US" sz="3200" b="1" dirty="0">
                <a:solidFill>
                  <a:schemeClr val="tx1"/>
                </a:solidFill>
                <a:latin typeface="Century Gothic" panose="020B0502020202020204" pitchFamily="34" charset="0"/>
              </a:rPr>
              <a:t/>
            </a:r>
            <a:br>
              <a:rPr lang="en-GB" altLang="en-US" sz="3200" b="1" dirty="0">
                <a:solidFill>
                  <a:schemeClr val="tx1"/>
                </a:solidFill>
                <a:latin typeface="Century Gothic" panose="020B0502020202020204" pitchFamily="34" charset="0"/>
              </a:rPr>
            </a:br>
            <a:endParaRPr lang="en-GB" altLang="en-US" sz="3200" dirty="0">
              <a:solidFill>
                <a:schemeClr val="tx1"/>
              </a:solidFill>
              <a:latin typeface="Century Gothic" panose="020B0502020202020204" pitchFamily="34" charset="0"/>
            </a:endParaRPr>
          </a:p>
        </p:txBody>
      </p:sp>
      <p:sp>
        <p:nvSpPr>
          <p:cNvPr id="3" name="Content Placeholder 2">
            <a:extLst>
              <a:ext uri="{FF2B5EF4-FFF2-40B4-BE49-F238E27FC236}">
                <a16:creationId xmlns:a16="http://schemas.microsoft.com/office/drawing/2014/main" xmlns="" id="{02EECA97-EA85-4BE6-84DD-2F5AA45A25B3}"/>
              </a:ext>
            </a:extLst>
          </p:cNvPr>
          <p:cNvSpPr>
            <a:spLocks noGrp="1"/>
          </p:cNvSpPr>
          <p:nvPr>
            <p:ph idx="1"/>
          </p:nvPr>
        </p:nvSpPr>
        <p:spPr>
          <a:xfrm>
            <a:off x="1765300" y="981075"/>
            <a:ext cx="8902700" cy="3708400"/>
          </a:xfrm>
        </p:spPr>
        <p:txBody>
          <a:bodyPr rtlCol="0">
            <a:normAutofit fontScale="25000" lnSpcReduction="20000"/>
          </a:bodyPr>
          <a:lstStyle/>
          <a:p>
            <a:pPr marL="1257300" lvl="2" indent="-342900" eaLnBrk="1" fontAlgn="auto" hangingPunct="1">
              <a:spcAft>
                <a:spcPts val="0"/>
              </a:spcAft>
              <a:buFont typeface="Wingdings" panose="05000000000000000000" pitchFamily="2" charset="2"/>
              <a:buChar char="ü"/>
              <a:defRPr/>
            </a:pPr>
            <a:endParaRPr lang="en-GB" altLang="en-US" dirty="0">
              <a:latin typeface="Arial" panose="020B0604020202020204" pitchFamily="34" charset="0"/>
              <a:cs typeface="Arial" panose="020B0604020202020204" pitchFamily="34" charset="0"/>
            </a:endParaRPr>
          </a:p>
          <a:p>
            <a:pPr marL="1257300" lvl="2" indent="-342900" eaLnBrk="1" fontAlgn="auto" hangingPunct="1">
              <a:spcAft>
                <a:spcPts val="0"/>
              </a:spcAft>
              <a:buFont typeface="Wingdings" panose="05000000000000000000" pitchFamily="2" charset="2"/>
              <a:buChar char="ü"/>
              <a:defRPr/>
            </a:pPr>
            <a:endParaRPr lang="en-GB" altLang="en-US" dirty="0">
              <a:latin typeface="Arial" panose="020B0604020202020204" pitchFamily="34" charset="0"/>
              <a:cs typeface="Arial" panose="020B0604020202020204" pitchFamily="34" charset="0"/>
            </a:endParaRPr>
          </a:p>
          <a:p>
            <a:pPr>
              <a:buClrTx/>
              <a:buFont typeface="Wingdings" panose="05000000000000000000" pitchFamily="2" charset="2"/>
              <a:buChar char="§"/>
              <a:defRPr/>
            </a:pPr>
            <a:r>
              <a:rPr lang="en-GB" sz="6400" dirty="0">
                <a:solidFill>
                  <a:schemeClr val="tx1"/>
                </a:solidFill>
                <a:latin typeface="Century Gothic" panose="020B0502020202020204" pitchFamily="34" charset="0"/>
              </a:rPr>
              <a:t>A highly competitive building and legal expenses insurance scheme</a:t>
            </a:r>
          </a:p>
          <a:p>
            <a:pPr>
              <a:buClrTx/>
              <a:buFont typeface="Wingdings" panose="05000000000000000000" pitchFamily="2" charset="2"/>
              <a:buChar char="§"/>
              <a:defRPr/>
            </a:pPr>
            <a:r>
              <a:rPr lang="en-GB" sz="6400" b="1" dirty="0">
                <a:solidFill>
                  <a:schemeClr val="tx1"/>
                </a:solidFill>
                <a:latin typeface="Century Gothic" panose="020B0502020202020204" pitchFamily="34" charset="0"/>
              </a:rPr>
              <a:t>FREE </a:t>
            </a:r>
            <a:r>
              <a:rPr lang="en-GB" sz="6400" dirty="0">
                <a:solidFill>
                  <a:schemeClr val="tx1"/>
                </a:solidFill>
                <a:latin typeface="Century Gothic" panose="020B0502020202020204" pitchFamily="34" charset="0"/>
              </a:rPr>
              <a:t>access to our bank of landlord documentation  including AST agreements &amp; home safety/risk assessment documents/GDPR privacy notice </a:t>
            </a:r>
          </a:p>
          <a:p>
            <a:pPr>
              <a:buClrTx/>
              <a:buFont typeface="Wingdings" panose="05000000000000000000" pitchFamily="2" charset="2"/>
              <a:buChar char="§"/>
              <a:defRPr/>
            </a:pPr>
            <a:r>
              <a:rPr lang="en-GB" sz="6400" dirty="0">
                <a:solidFill>
                  <a:schemeClr val="tx1"/>
                </a:solidFill>
                <a:latin typeface="Century Gothic" panose="020B0502020202020204" pitchFamily="34" charset="0"/>
              </a:rPr>
              <a:t>Professional landlord training courses at discounted rates for members</a:t>
            </a:r>
          </a:p>
          <a:p>
            <a:pPr>
              <a:buClrTx/>
              <a:buFont typeface="Wingdings" panose="05000000000000000000" pitchFamily="2" charset="2"/>
              <a:buChar char="§"/>
              <a:defRPr/>
            </a:pPr>
            <a:r>
              <a:rPr lang="en-GB" sz="6400" dirty="0">
                <a:solidFill>
                  <a:schemeClr val="tx1"/>
                </a:solidFill>
                <a:latin typeface="Century Gothic" panose="020B0502020202020204" pitchFamily="34" charset="0"/>
              </a:rPr>
              <a:t>Membership includes a £25.00 discount off your first training course</a:t>
            </a:r>
          </a:p>
          <a:p>
            <a:pPr>
              <a:buClrTx/>
              <a:buFont typeface="Wingdings" panose="05000000000000000000" pitchFamily="2" charset="2"/>
              <a:buChar char="§"/>
              <a:defRPr/>
            </a:pPr>
            <a:r>
              <a:rPr lang="en-GB" sz="6400" dirty="0">
                <a:solidFill>
                  <a:schemeClr val="tx1"/>
                </a:solidFill>
                <a:latin typeface="Century Gothic" panose="020B0502020202020204" pitchFamily="34" charset="0"/>
              </a:rPr>
              <a:t>Invitations to property investor networking events</a:t>
            </a:r>
          </a:p>
          <a:p>
            <a:pPr>
              <a:buClrTx/>
              <a:buFont typeface="Wingdings" panose="05000000000000000000" pitchFamily="2" charset="2"/>
              <a:buChar char="§"/>
              <a:defRPr/>
            </a:pPr>
            <a:r>
              <a:rPr lang="en-GB" sz="6400" dirty="0">
                <a:solidFill>
                  <a:schemeClr val="tx1"/>
                </a:solidFill>
                <a:latin typeface="Century Gothic" panose="020B0502020202020204" pitchFamily="34" charset="0"/>
              </a:rPr>
              <a:t>Advice and assistance completing possession paperwork</a:t>
            </a:r>
          </a:p>
          <a:p>
            <a:pPr>
              <a:buClrTx/>
              <a:buFont typeface="Wingdings" panose="05000000000000000000" pitchFamily="2" charset="2"/>
              <a:buChar char="§"/>
              <a:defRPr/>
            </a:pPr>
            <a:r>
              <a:rPr lang="en-GB" sz="6400" dirty="0">
                <a:solidFill>
                  <a:schemeClr val="tx1"/>
                </a:solidFill>
                <a:latin typeface="Century Gothic" panose="020B0502020202020204" pitchFamily="34" charset="0"/>
              </a:rPr>
              <a:t>A </a:t>
            </a:r>
            <a:r>
              <a:rPr lang="en-GB" sz="6400" b="1" dirty="0">
                <a:solidFill>
                  <a:schemeClr val="tx1"/>
                </a:solidFill>
                <a:latin typeface="Century Gothic" panose="020B0502020202020204" pitchFamily="34" charset="0"/>
              </a:rPr>
              <a:t>FREE</a:t>
            </a:r>
            <a:r>
              <a:rPr lang="en-GB" sz="6400" dirty="0">
                <a:solidFill>
                  <a:schemeClr val="tx1"/>
                </a:solidFill>
                <a:latin typeface="Century Gothic" panose="020B0502020202020204" pitchFamily="34" charset="0"/>
              </a:rPr>
              <a:t> advice helpline provided by hands-on-landlords</a:t>
            </a:r>
          </a:p>
          <a:p>
            <a:pPr>
              <a:buClrTx/>
              <a:buFont typeface="Wingdings" panose="05000000000000000000" pitchFamily="2" charset="2"/>
              <a:buChar char="§"/>
              <a:defRPr/>
            </a:pPr>
            <a:r>
              <a:rPr lang="en-GB" sz="6400" dirty="0">
                <a:solidFill>
                  <a:schemeClr val="tx1"/>
                </a:solidFill>
                <a:latin typeface="Century Gothic" panose="020B0502020202020204" pitchFamily="34" charset="0"/>
              </a:rPr>
              <a:t>Regular local and national updates on legislation affecting your business</a:t>
            </a:r>
          </a:p>
          <a:p>
            <a:pPr>
              <a:buClrTx/>
              <a:buFont typeface="Wingdings" panose="05000000000000000000" pitchFamily="2" charset="2"/>
              <a:buChar char="§"/>
              <a:defRPr/>
            </a:pPr>
            <a:r>
              <a:rPr lang="en-GB" sz="6400" dirty="0">
                <a:solidFill>
                  <a:schemeClr val="tx1"/>
                </a:solidFill>
                <a:latin typeface="Century Gothic" panose="020B0502020202020204" pitchFamily="34" charset="0"/>
              </a:rPr>
              <a:t>Membership brings great money saving products and services</a:t>
            </a:r>
          </a:p>
          <a:p>
            <a:pPr>
              <a:buClrTx/>
              <a:buFont typeface="Wingdings" panose="05000000000000000000" pitchFamily="2" charset="2"/>
              <a:buChar char="§"/>
              <a:defRPr/>
            </a:pPr>
            <a:r>
              <a:rPr lang="en-GB" sz="6400" dirty="0">
                <a:solidFill>
                  <a:schemeClr val="tx1"/>
                </a:solidFill>
                <a:latin typeface="Century Gothic" panose="020B0502020202020204" pitchFamily="34" charset="0"/>
              </a:rPr>
              <a:t> (My Deposits, Tenant Referencing, EPC’s, EICR, Solicitor helpline, Trade Point) </a:t>
            </a:r>
          </a:p>
          <a:p>
            <a:pPr marL="914400" lvl="2" indent="0" eaLnBrk="1" fontAlgn="auto" hangingPunct="1">
              <a:spcAft>
                <a:spcPts val="0"/>
              </a:spcAft>
              <a:buNone/>
              <a:defRPr/>
            </a:pPr>
            <a:endParaRPr lang="en-GB" altLang="en-US" sz="1700" dirty="0">
              <a:latin typeface="Century Gothic" panose="020B0502020202020204" pitchFamily="34" charset="0"/>
              <a:cs typeface="Arial" panose="020B0604020202020204" pitchFamily="34" charset="0"/>
            </a:endParaRPr>
          </a:p>
        </p:txBody>
      </p:sp>
      <p:pic>
        <p:nvPicPr>
          <p:cNvPr id="19460" name="Picture 3">
            <a:extLst>
              <a:ext uri="{FF2B5EF4-FFF2-40B4-BE49-F238E27FC236}">
                <a16:creationId xmlns:a16="http://schemas.microsoft.com/office/drawing/2014/main" xmlns="" id="{4BB6A5FC-B2EA-471F-9113-137685AE80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9875" y="5114925"/>
            <a:ext cx="4319588"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2804A997-F0CB-4057-9C2F-91AFCB685158}"/>
              </a:ext>
            </a:extLst>
          </p:cNvPr>
          <p:cNvSpPr/>
          <p:nvPr/>
        </p:nvSpPr>
        <p:spPr>
          <a:xfrm>
            <a:off x="10083501" y="6110405"/>
            <a:ext cx="1936679" cy="646331"/>
          </a:xfrm>
          <a:prstGeom prst="rect">
            <a:avLst/>
          </a:prstGeom>
        </p:spPr>
        <p:txBody>
          <a:bodyPr wrap="square">
            <a:spAutoFit/>
          </a:bodyPr>
          <a:lstStyle/>
          <a:p>
            <a:pPr lvl="0"/>
            <a:r>
              <a:rPr lang="en-GB" altLang="en-US" dirty="0">
                <a:solidFill>
                  <a:srgbClr val="44546A"/>
                </a:solidFill>
                <a:latin typeface="Century Gothic" panose="020B0502020202020204" pitchFamily="34" charset="0"/>
                <a:cs typeface="Arial" panose="020B0604020202020204" pitchFamily="34" charset="0"/>
              </a:rPr>
              <a:t>Landlord Law</a:t>
            </a:r>
          </a:p>
          <a:p>
            <a:pPr lvl="0"/>
            <a:r>
              <a:rPr lang="en-GB" altLang="en-US" dirty="0">
                <a:solidFill>
                  <a:srgbClr val="44546A"/>
                </a:solidFill>
                <a:latin typeface="Century Gothic" panose="020B0502020202020204" pitchFamily="34" charset="0"/>
                <a:cs typeface="Arial" panose="020B0604020202020204" pitchFamily="34" charset="0"/>
              </a:rPr>
              <a:t>Changes 2019</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3">
            <a:extLst>
              <a:ext uri="{FF2B5EF4-FFF2-40B4-BE49-F238E27FC236}">
                <a16:creationId xmlns:a16="http://schemas.microsoft.com/office/drawing/2014/main" xmlns="" id="{0AB1E706-E4FB-44CF-BF23-0894D28B8518}"/>
              </a:ext>
            </a:extLst>
          </p:cNvPr>
          <p:cNvSpPr txBox="1">
            <a:spLocks noChangeArrowheads="1"/>
          </p:cNvSpPr>
          <p:nvPr/>
        </p:nvSpPr>
        <p:spPr bwMode="auto">
          <a:xfrm>
            <a:off x="2063750" y="1484313"/>
            <a:ext cx="184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dirty="0">
              <a:solidFill>
                <a:srgbClr val="000000"/>
              </a:solidFill>
              <a:latin typeface="Century Gothic" panose="020B0502020202020204" pitchFamily="34" charset="0"/>
              <a:cs typeface="Times New Roman" panose="02020603050405020304" pitchFamily="18" charset="0"/>
            </a:endParaRPr>
          </a:p>
          <a:p>
            <a:pPr eaLnBrk="1" hangingPunct="1"/>
            <a:endParaRPr lang="en-GB" altLang="en-US" sz="2400" dirty="0">
              <a:solidFill>
                <a:srgbClr val="000000"/>
              </a:solidFill>
              <a:latin typeface="Times New Roman" panose="02020603050405020304" pitchFamily="18" charset="0"/>
              <a:cs typeface="Times New Roman" panose="02020603050405020304" pitchFamily="18" charset="0"/>
            </a:endParaRPr>
          </a:p>
          <a:p>
            <a:pPr eaLnBrk="1" hangingPunct="1"/>
            <a:endParaRPr lang="en-GB" altLang="en-US" sz="2400" dirty="0">
              <a:solidFill>
                <a:srgbClr val="000000"/>
              </a:solidFill>
              <a:latin typeface="Times New Roman" panose="02020603050405020304" pitchFamily="18" charset="0"/>
              <a:cs typeface="Times New Roman" panose="02020603050405020304" pitchFamily="18" charset="0"/>
            </a:endParaRPr>
          </a:p>
        </p:txBody>
      </p:sp>
      <p:sp>
        <p:nvSpPr>
          <p:cNvPr id="21507" name="TextBox 1">
            <a:extLst>
              <a:ext uri="{FF2B5EF4-FFF2-40B4-BE49-F238E27FC236}">
                <a16:creationId xmlns:a16="http://schemas.microsoft.com/office/drawing/2014/main" xmlns="" id="{4FDB9DEA-34D9-483F-8205-CCC6937AD7E8}"/>
              </a:ext>
            </a:extLst>
          </p:cNvPr>
          <p:cNvSpPr txBox="1">
            <a:spLocks noChangeArrowheads="1"/>
          </p:cNvSpPr>
          <p:nvPr/>
        </p:nvSpPr>
        <p:spPr bwMode="auto">
          <a:xfrm>
            <a:off x="2247900" y="1700214"/>
            <a:ext cx="76644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000" dirty="0">
              <a:solidFill>
                <a:srgbClr val="000000"/>
              </a:solidFill>
              <a:latin typeface="Century Gothic" panose="020B0502020202020204" pitchFamily="34" charset="0"/>
              <a:cs typeface="Times New Roman" panose="02020603050405020304" pitchFamily="18" charset="0"/>
            </a:endParaRPr>
          </a:p>
          <a:p>
            <a:pPr eaLnBrk="1" hangingPunct="1"/>
            <a:endParaRPr lang="en-GB" altLang="en-US" sz="2000" dirty="0">
              <a:solidFill>
                <a:srgbClr val="000000"/>
              </a:solidFill>
              <a:latin typeface="Century Gothic" panose="020B0502020202020204" pitchFamily="34" charset="0"/>
              <a:cs typeface="Times New Roman" panose="02020603050405020304" pitchFamily="18" charset="0"/>
            </a:endParaRPr>
          </a:p>
        </p:txBody>
      </p:sp>
      <p:sp>
        <p:nvSpPr>
          <p:cNvPr id="21508" name="Content Placeholder 2">
            <a:extLst>
              <a:ext uri="{FF2B5EF4-FFF2-40B4-BE49-F238E27FC236}">
                <a16:creationId xmlns:a16="http://schemas.microsoft.com/office/drawing/2014/main" xmlns="" id="{38DF8562-32B9-4506-9217-ECF222ED168B}"/>
              </a:ext>
            </a:extLst>
          </p:cNvPr>
          <p:cNvSpPr txBox="1">
            <a:spLocks/>
          </p:cNvSpPr>
          <p:nvPr/>
        </p:nvSpPr>
        <p:spPr bwMode="auto">
          <a:xfrm>
            <a:off x="1898651" y="1192213"/>
            <a:ext cx="8424863" cy="417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20000"/>
              </a:spcBef>
              <a:buFont typeface="Arial" panose="020B0604020202020204" pitchFamily="34" charset="0"/>
              <a:buNone/>
            </a:pPr>
            <a:endParaRPr lang="en-GB" altLang="en-US" sz="2000" dirty="0">
              <a:solidFill>
                <a:srgbClr val="000000"/>
              </a:solidFill>
              <a:latin typeface="Century Gothic" panose="020B0502020202020204" pitchFamily="34" charset="0"/>
              <a:cs typeface="Times New Roman" panose="02020603050405020304" pitchFamily="18" charset="0"/>
            </a:endParaRPr>
          </a:p>
          <a:p>
            <a:pPr algn="ctr" eaLnBrk="1" hangingPunct="1">
              <a:spcBef>
                <a:spcPct val="20000"/>
              </a:spcBef>
              <a:buFont typeface="Arial" panose="020B0604020202020204" pitchFamily="34" charset="0"/>
              <a:buNone/>
            </a:pPr>
            <a:r>
              <a:rPr lang="en-GB" altLang="en-US" dirty="0">
                <a:solidFill>
                  <a:srgbClr val="000000"/>
                </a:solidFill>
                <a:latin typeface="Century Gothic" panose="020B0502020202020204" pitchFamily="34" charset="0"/>
                <a:cs typeface="Times New Roman" panose="02020603050405020304" pitchFamily="18" charset="0"/>
              </a:rPr>
              <a:t>Join EMPO for just £45.00, Membership until 31</a:t>
            </a:r>
            <a:r>
              <a:rPr lang="en-GB" altLang="en-US" baseline="30000" dirty="0">
                <a:solidFill>
                  <a:srgbClr val="000000"/>
                </a:solidFill>
                <a:latin typeface="Century Gothic" panose="020B0502020202020204" pitchFamily="34" charset="0"/>
                <a:cs typeface="Times New Roman" panose="02020603050405020304" pitchFamily="18" charset="0"/>
              </a:rPr>
              <a:t>st</a:t>
            </a:r>
            <a:r>
              <a:rPr lang="en-GB" altLang="en-US" dirty="0">
                <a:solidFill>
                  <a:srgbClr val="000000"/>
                </a:solidFill>
                <a:latin typeface="Century Gothic" panose="020B0502020202020204" pitchFamily="34" charset="0"/>
                <a:cs typeface="Times New Roman" panose="02020603050405020304" pitchFamily="18" charset="0"/>
              </a:rPr>
              <a:t> January </a:t>
            </a:r>
            <a:r>
              <a:rPr lang="en-GB" altLang="en-US" b="1" dirty="0">
                <a:solidFill>
                  <a:srgbClr val="000000"/>
                </a:solidFill>
                <a:latin typeface="Century Gothic" panose="020B0502020202020204" pitchFamily="34" charset="0"/>
                <a:cs typeface="Times New Roman" panose="02020603050405020304" pitchFamily="18" charset="0"/>
              </a:rPr>
              <a:t>2020</a:t>
            </a:r>
          </a:p>
          <a:p>
            <a:pPr algn="ctr" eaLnBrk="1" hangingPunct="1">
              <a:spcBef>
                <a:spcPct val="20000"/>
              </a:spcBef>
              <a:buFont typeface="Arial" panose="020B0604020202020204" pitchFamily="34" charset="0"/>
              <a:buNone/>
            </a:pPr>
            <a:r>
              <a:rPr lang="en-GB" altLang="en-US" b="1" dirty="0">
                <a:solidFill>
                  <a:srgbClr val="000000"/>
                </a:solidFill>
                <a:latin typeface="Century Gothic" panose="020B0502020202020204" pitchFamily="34" charset="0"/>
                <a:cs typeface="Times New Roman" panose="02020603050405020304" pitchFamily="18" charset="0"/>
              </a:rPr>
              <a:t>Limited Offer (No joining fee)</a:t>
            </a:r>
          </a:p>
          <a:p>
            <a:pPr algn="ctr" eaLnBrk="1" hangingPunct="1">
              <a:spcBef>
                <a:spcPct val="20000"/>
              </a:spcBef>
              <a:buFont typeface="Arial" panose="020B0604020202020204" pitchFamily="34" charset="0"/>
              <a:buNone/>
            </a:pPr>
            <a:endParaRPr lang="en-GB" altLang="en-US" sz="2000" dirty="0">
              <a:solidFill>
                <a:srgbClr val="000000"/>
              </a:solidFill>
              <a:latin typeface="Century Gothic" panose="020B0502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xmlns="" id="{6824E880-772E-4A40-9EE9-147DB8A283D6}"/>
              </a:ext>
            </a:extLst>
          </p:cNvPr>
          <p:cNvSpPr txBox="1">
            <a:spLocks/>
          </p:cNvSpPr>
          <p:nvPr/>
        </p:nvSpPr>
        <p:spPr>
          <a:xfrm>
            <a:off x="2063750" y="534988"/>
            <a:ext cx="8229600" cy="1143000"/>
          </a:xfrm>
          <a:prstGeom prst="rect">
            <a:avLst/>
          </a:prstGeom>
        </p:spPr>
        <p:txBody>
          <a:bodyPr>
            <a:normAutofit fontScale="97500"/>
          </a:bodyPr>
          <a:lst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anose="020F0502020204030204" pitchFamily="34" charset="0"/>
              </a:defRPr>
            </a:lvl2pPr>
            <a:lvl3pPr algn="l" rtl="0" eaLnBrk="0" fontAlgn="base" hangingPunct="0">
              <a:spcBef>
                <a:spcPct val="0"/>
              </a:spcBef>
              <a:spcAft>
                <a:spcPct val="0"/>
              </a:spcAft>
              <a:defRPr sz="5000">
                <a:solidFill>
                  <a:schemeClr val="tx2"/>
                </a:solidFill>
                <a:latin typeface="Calibri" panose="020F0502020204030204" pitchFamily="34" charset="0"/>
              </a:defRPr>
            </a:lvl3pPr>
            <a:lvl4pPr algn="l" rtl="0" eaLnBrk="0" fontAlgn="base" hangingPunct="0">
              <a:spcBef>
                <a:spcPct val="0"/>
              </a:spcBef>
              <a:spcAft>
                <a:spcPct val="0"/>
              </a:spcAft>
              <a:defRPr sz="5000">
                <a:solidFill>
                  <a:schemeClr val="tx2"/>
                </a:solidFill>
                <a:latin typeface="Calibri" panose="020F0502020204030204" pitchFamily="34" charset="0"/>
              </a:defRPr>
            </a:lvl4pPr>
            <a:lvl5pPr algn="l" rtl="0" eaLnBrk="0" fontAlgn="base" hangingPunct="0">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a:lstStyle>
          <a:p>
            <a:pPr algn="ctr" eaLnBrk="1" fontAlgn="auto" hangingPunct="1">
              <a:spcAft>
                <a:spcPts val="0"/>
              </a:spcAft>
              <a:defRPr/>
            </a:pPr>
            <a:r>
              <a:rPr lang="en-GB" altLang="en-US" sz="2800" b="1" dirty="0">
                <a:solidFill>
                  <a:prstClr val="black"/>
                </a:solidFill>
                <a:latin typeface="Century Gothic" pitchFamily="34" charset="0"/>
              </a:rPr>
              <a:t>Special Deal-Join EMPO TODAY</a:t>
            </a:r>
          </a:p>
        </p:txBody>
      </p:sp>
      <p:pic>
        <p:nvPicPr>
          <p:cNvPr id="21510" name="Picture 3">
            <a:extLst>
              <a:ext uri="{FF2B5EF4-FFF2-40B4-BE49-F238E27FC236}">
                <a16:creationId xmlns:a16="http://schemas.microsoft.com/office/drawing/2014/main" xmlns="" id="{6ECDE4C1-866A-4639-8668-3523EFF000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8864" y="2774951"/>
            <a:ext cx="7591425"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xmlns="" id="{712D56F5-D335-4E14-BC41-7C9A7BE3F8C5}"/>
              </a:ext>
            </a:extLst>
          </p:cNvPr>
          <p:cNvSpPr/>
          <p:nvPr/>
        </p:nvSpPr>
        <p:spPr>
          <a:xfrm>
            <a:off x="10051228" y="6027738"/>
            <a:ext cx="2012242" cy="646331"/>
          </a:xfrm>
          <a:prstGeom prst="rect">
            <a:avLst/>
          </a:prstGeom>
        </p:spPr>
        <p:txBody>
          <a:bodyPr wrap="square">
            <a:spAutoFit/>
          </a:bodyPr>
          <a:lstStyle/>
          <a:p>
            <a:pPr lvl="0"/>
            <a:r>
              <a:rPr lang="en-GB" altLang="en-US" dirty="0">
                <a:solidFill>
                  <a:srgbClr val="44546A"/>
                </a:solidFill>
                <a:latin typeface="Century Gothic" panose="020B0502020202020204" pitchFamily="34" charset="0"/>
                <a:cs typeface="Arial" panose="020B0604020202020204" pitchFamily="34" charset="0"/>
              </a:rPr>
              <a:t>Landlord Law</a:t>
            </a:r>
          </a:p>
          <a:p>
            <a:pPr lvl="0"/>
            <a:r>
              <a:rPr lang="en-GB" altLang="en-US" dirty="0">
                <a:solidFill>
                  <a:srgbClr val="44546A"/>
                </a:solidFill>
                <a:latin typeface="Century Gothic" panose="020B0502020202020204" pitchFamily="34" charset="0"/>
                <a:cs typeface="Arial" panose="020B0604020202020204" pitchFamily="34" charset="0"/>
              </a:rPr>
              <a:t>Changes 2019</a:t>
            </a: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A4A77402-54B3-46D1-BD8E-B31DCD83F1D0}"/>
              </a:ext>
            </a:extLst>
          </p:cNvPr>
          <p:cNvSpPr/>
          <p:nvPr/>
        </p:nvSpPr>
        <p:spPr>
          <a:xfrm>
            <a:off x="336061" y="292101"/>
            <a:ext cx="11519878" cy="6709529"/>
          </a:xfrm>
          <a:prstGeom prst="rect">
            <a:avLst/>
          </a:prstGeom>
        </p:spPr>
        <p:txBody>
          <a:bodyPr wrap="square">
            <a:spAutoFit/>
          </a:bodyPr>
          <a:lstStyle/>
          <a:p>
            <a:pPr marL="419100" lvl="1">
              <a:defRPr/>
            </a:pPr>
            <a:r>
              <a:rPr lang="en-GB" altLang="en-US" sz="2400" b="1" dirty="0">
                <a:solidFill>
                  <a:prstClr val="black"/>
                </a:solidFill>
                <a:latin typeface="Century Gothic" panose="020B0502020202020204" pitchFamily="34" charset="0"/>
              </a:rPr>
              <a:t>                                        </a:t>
            </a:r>
          </a:p>
          <a:p>
            <a:pPr marL="419100" lvl="1">
              <a:defRPr/>
            </a:pPr>
            <a:r>
              <a:rPr lang="en-GB" altLang="en-US" sz="2400" b="1" dirty="0">
                <a:solidFill>
                  <a:prstClr val="black"/>
                </a:solidFill>
                <a:latin typeface="Century Gothic" panose="020B0502020202020204" pitchFamily="34" charset="0"/>
              </a:rPr>
              <a:t>                                        </a:t>
            </a:r>
            <a:r>
              <a:rPr lang="en-GB" altLang="en-US" sz="3200" b="1" dirty="0">
                <a:solidFill>
                  <a:prstClr val="black"/>
                </a:solidFill>
                <a:latin typeface="Century Gothic" panose="020B0502020202020204" pitchFamily="34" charset="0"/>
              </a:rPr>
              <a:t>LANDORD LEGAL UPDATE 2018/19</a:t>
            </a:r>
          </a:p>
          <a:p>
            <a:pPr marL="419100" lvl="1">
              <a:defRPr/>
            </a:pPr>
            <a:endParaRPr lang="en-GB" altLang="en-US" sz="3200" b="1" dirty="0">
              <a:solidFill>
                <a:prstClr val="black"/>
              </a:solidFill>
              <a:latin typeface="Century Gothic" panose="020B0502020202020204" pitchFamily="34" charset="0"/>
            </a:endParaRPr>
          </a:p>
          <a:p>
            <a:pPr marL="419100" lvl="1">
              <a:defRPr/>
            </a:pPr>
            <a:r>
              <a:rPr lang="en-GB" altLang="en-US" sz="2400" b="1" dirty="0">
                <a:solidFill>
                  <a:prstClr val="black"/>
                </a:solidFill>
                <a:latin typeface="Century Gothic" panose="020B0502020202020204" pitchFamily="34" charset="0"/>
              </a:rPr>
              <a:t>                                           Legislative changes 2018 </a:t>
            </a:r>
          </a:p>
          <a:p>
            <a:pPr marL="419100" lvl="1">
              <a:defRPr/>
            </a:pPr>
            <a:r>
              <a:rPr lang="en-GB" b="1" dirty="0">
                <a:solidFill>
                  <a:prstClr val="black"/>
                </a:solidFill>
                <a:latin typeface="Century Gothic" panose="020B0502020202020204" pitchFamily="34" charset="0"/>
              </a:rPr>
              <a:t> </a:t>
            </a:r>
          </a:p>
          <a:p>
            <a:pPr marL="704850" lvl="1" indent="-285750">
              <a:buFont typeface="Wingdings" panose="05000000000000000000" pitchFamily="2" charset="2"/>
              <a:buChar char="§"/>
              <a:defRPr/>
            </a:pPr>
            <a:r>
              <a:rPr lang="en-GB" b="1" dirty="0">
                <a:solidFill>
                  <a:prstClr val="black"/>
                </a:solidFill>
                <a:latin typeface="Century Gothic" panose="020B0502020202020204" pitchFamily="34" charset="0"/>
              </a:rPr>
              <a:t>   No new tenancies to be granted on F or G EPC rated properties after April 1</a:t>
            </a:r>
            <a:r>
              <a:rPr lang="en-GB" b="1" baseline="30000" dirty="0">
                <a:solidFill>
                  <a:prstClr val="black"/>
                </a:solidFill>
                <a:latin typeface="Century Gothic" panose="020B0502020202020204" pitchFamily="34" charset="0"/>
              </a:rPr>
              <a:t>st</a:t>
            </a:r>
            <a:r>
              <a:rPr lang="en-GB" b="1" dirty="0">
                <a:solidFill>
                  <a:prstClr val="black"/>
                </a:solidFill>
                <a:latin typeface="Century Gothic" panose="020B0502020202020204" pitchFamily="34" charset="0"/>
              </a:rPr>
              <a:t> 2018, all 	properties by 2020-</a:t>
            </a:r>
            <a:r>
              <a:rPr lang="en-GB" dirty="0">
                <a:solidFill>
                  <a:prstClr val="black"/>
                </a:solidFill>
                <a:latin typeface="Century Gothic" panose="020B0502020202020204" pitchFamily="34" charset="0"/>
              </a:rPr>
              <a:t> </a:t>
            </a:r>
            <a:r>
              <a:rPr lang="en-US" sz="1600" dirty="0">
                <a:solidFill>
                  <a:prstClr val="black"/>
                </a:solidFill>
                <a:latin typeface="Century Gothic" panose="020B0502020202020204" pitchFamily="34" charset="0"/>
              </a:rPr>
              <a:t>For properties that do not meet an E or above rating, new changes effective 1</a:t>
            </a:r>
            <a:r>
              <a:rPr lang="en-US" sz="1600" baseline="30000" dirty="0">
                <a:solidFill>
                  <a:prstClr val="black"/>
                </a:solidFill>
                <a:latin typeface="Century Gothic" panose="020B0502020202020204" pitchFamily="34" charset="0"/>
              </a:rPr>
              <a:t>st</a:t>
            </a:r>
            <a:r>
              <a:rPr lang="en-US" sz="1600" dirty="0">
                <a:solidFill>
                  <a:prstClr val="black"/>
                </a:solidFill>
                <a:latin typeface="Century Gothic" panose="020B0502020202020204" pitchFamily="34" charset="0"/>
              </a:rPr>
              <a:t> 	April 2019 will require landlords to pay for energy efficiency upgrades, </a:t>
            </a:r>
            <a:r>
              <a:rPr lang="en-US" sz="1600" b="1" dirty="0">
                <a:solidFill>
                  <a:srgbClr val="FF0000"/>
                </a:solidFill>
                <a:latin typeface="Century Gothic" panose="020B0502020202020204" pitchFamily="34" charset="0"/>
              </a:rPr>
              <a:t>subject to a cost cap of £3500.00 	per property. </a:t>
            </a:r>
            <a:r>
              <a:rPr lang="en-GB" sz="1600" dirty="0">
                <a:latin typeface="Century Gothic" panose="020B0502020202020204" pitchFamily="34" charset="0"/>
              </a:rPr>
              <a:t> The </a:t>
            </a:r>
            <a:r>
              <a:rPr lang="en-US" sz="1600" dirty="0">
                <a:solidFill>
                  <a:prstClr val="black"/>
                </a:solidFill>
                <a:latin typeface="Century Gothic" panose="020B0502020202020204" pitchFamily="34" charset="0"/>
              </a:rPr>
              <a:t>landlord can register for an high cost exemption if at least 3 estimates come in above 	this sum. </a:t>
            </a:r>
          </a:p>
          <a:p>
            <a:pPr marL="704850" lvl="1" indent="-285750">
              <a:buFont typeface="Wingdings" panose="05000000000000000000" pitchFamily="2" charset="2"/>
              <a:buChar char="§"/>
              <a:defRPr/>
            </a:pPr>
            <a:endParaRPr lang="en-US" sz="1600" dirty="0">
              <a:solidFill>
                <a:prstClr val="black"/>
              </a:solidFill>
              <a:latin typeface="Century Gothic" panose="020B0502020202020204" pitchFamily="34" charset="0"/>
            </a:endParaRPr>
          </a:p>
          <a:p>
            <a:pPr marL="419100" lvl="1">
              <a:defRPr/>
            </a:pPr>
            <a:r>
              <a:rPr lang="en-US" dirty="0">
                <a:solidFill>
                  <a:prstClr val="black"/>
                </a:solidFill>
                <a:latin typeface="Century Gothic" panose="020B0502020202020204" pitchFamily="34" charset="0"/>
              </a:rPr>
              <a:t>	</a:t>
            </a:r>
            <a:r>
              <a:rPr lang="en-US" sz="1600" dirty="0">
                <a:solidFill>
                  <a:prstClr val="black"/>
                </a:solidFill>
                <a:latin typeface="Century Gothic" panose="020B0502020202020204" pitchFamily="34" charset="0"/>
              </a:rPr>
              <a:t>The current landlord 5 year </a:t>
            </a:r>
            <a:r>
              <a:rPr lang="en-GB" sz="1600" dirty="0">
                <a:latin typeface="Century Gothic" panose="020B0502020202020204" pitchFamily="34" charset="0"/>
              </a:rPr>
              <a:t>exemption on “no cost” upfront funding will be removed completely by 1</a:t>
            </a:r>
            <a:r>
              <a:rPr lang="en-GB" sz="1600" baseline="30000" dirty="0">
                <a:latin typeface="Century Gothic" panose="020B0502020202020204" pitchFamily="34" charset="0"/>
              </a:rPr>
              <a:t>st</a:t>
            </a:r>
            <a:r>
              <a:rPr lang="en-GB" sz="1600" dirty="0">
                <a:latin typeface="Century Gothic" panose="020B0502020202020204" pitchFamily="34" charset="0"/>
              </a:rPr>
              <a:t> 	April 2020 and their properties will no longer appear on the PRS Exemptions Register.</a:t>
            </a:r>
          </a:p>
          <a:p>
            <a:pPr marL="419100" lvl="1">
              <a:defRPr/>
            </a:pPr>
            <a:endParaRPr lang="en-GB" sz="1600" dirty="0">
              <a:latin typeface="Century Gothic" panose="020B0502020202020204" pitchFamily="34" charset="0"/>
            </a:endParaRPr>
          </a:p>
          <a:p>
            <a:pPr marL="419100" lvl="1">
              <a:defRPr/>
            </a:pPr>
            <a:r>
              <a:rPr lang="en-GB" sz="1600" dirty="0">
                <a:latin typeface="Century Gothic" panose="020B0502020202020204" pitchFamily="34" charset="0"/>
              </a:rPr>
              <a:t>          Where improvements have been made since 1</a:t>
            </a:r>
            <a:r>
              <a:rPr lang="en-GB" sz="1600" baseline="30000" dirty="0">
                <a:latin typeface="Century Gothic" panose="020B0502020202020204" pitchFamily="34" charset="0"/>
              </a:rPr>
              <a:t>st</a:t>
            </a:r>
            <a:r>
              <a:rPr lang="en-GB" sz="1600" dirty="0">
                <a:latin typeface="Century Gothic" panose="020B0502020202020204" pitchFamily="34" charset="0"/>
              </a:rPr>
              <a:t> Oct 2017 up until 31st March 2019, these costs can be 	deducted from the cap.</a:t>
            </a:r>
          </a:p>
          <a:p>
            <a:pPr marL="419100" lvl="1">
              <a:defRPr/>
            </a:pPr>
            <a:endParaRPr lang="en-GB" sz="1600" dirty="0">
              <a:latin typeface="Century Gothic" panose="020B0502020202020204" pitchFamily="34" charset="0"/>
            </a:endParaRPr>
          </a:p>
          <a:p>
            <a:pPr marL="419100" lvl="1">
              <a:defRPr/>
            </a:pPr>
            <a:r>
              <a:rPr lang="en-GB" sz="1600" dirty="0">
                <a:latin typeface="Century Gothic" panose="020B0502020202020204" pitchFamily="34" charset="0"/>
              </a:rPr>
              <a:t> 	Tenants will save up to £180.00 pa in energy costs.</a:t>
            </a:r>
          </a:p>
          <a:p>
            <a:pPr marL="419100" lvl="1">
              <a:defRPr/>
            </a:pPr>
            <a:endParaRPr lang="en-US" sz="1600" dirty="0">
              <a:solidFill>
                <a:prstClr val="black"/>
              </a:solidFill>
              <a:latin typeface="Century Gothic" panose="020B0502020202020204" pitchFamily="34" charset="0"/>
            </a:endParaRPr>
          </a:p>
          <a:p>
            <a:pPr marL="704850" lvl="1" indent="-285750">
              <a:buFont typeface="Wingdings" panose="05000000000000000000" pitchFamily="2" charset="2"/>
              <a:buChar char="§"/>
              <a:defRPr/>
            </a:pPr>
            <a:r>
              <a:rPr lang="en-US" b="1" dirty="0">
                <a:solidFill>
                  <a:prstClr val="black"/>
                </a:solidFill>
                <a:latin typeface="Century Gothic" panose="020B0502020202020204" pitchFamily="34" charset="0"/>
              </a:rPr>
              <a:t>    Homelessness</a:t>
            </a:r>
            <a:r>
              <a:rPr lang="en-US" sz="1600" b="1" dirty="0">
                <a:solidFill>
                  <a:prstClr val="black"/>
                </a:solidFill>
                <a:latin typeface="Century Gothic" panose="020B0502020202020204" pitchFamily="34" charset="0"/>
              </a:rPr>
              <a:t> </a:t>
            </a:r>
            <a:r>
              <a:rPr lang="en-GB" b="1" dirty="0">
                <a:solidFill>
                  <a:prstClr val="black"/>
                </a:solidFill>
                <a:latin typeface="Century Gothic" panose="020B0502020202020204" pitchFamily="34" charset="0"/>
              </a:rPr>
              <a:t>Reduction Act 2018, 3</a:t>
            </a:r>
            <a:r>
              <a:rPr lang="en-GB" b="1" baseline="30000" dirty="0">
                <a:solidFill>
                  <a:prstClr val="black"/>
                </a:solidFill>
                <a:latin typeface="Century Gothic" panose="020B0502020202020204" pitchFamily="34" charset="0"/>
              </a:rPr>
              <a:t>rd</a:t>
            </a:r>
            <a:r>
              <a:rPr lang="en-GB" b="1" dirty="0">
                <a:solidFill>
                  <a:prstClr val="black"/>
                </a:solidFill>
                <a:latin typeface="Century Gothic" panose="020B0502020202020204" pitchFamily="34" charset="0"/>
              </a:rPr>
              <a:t> April 2018- </a:t>
            </a:r>
            <a:r>
              <a:rPr lang="en-GB" sz="1600" dirty="0">
                <a:solidFill>
                  <a:schemeClr val="tx2"/>
                </a:solidFill>
                <a:latin typeface="Century Gothic" panose="020B0502020202020204" pitchFamily="34" charset="0"/>
              </a:rPr>
              <a:t>Councils are now legally obliged to spend up 	to 	56 days in trying to prevent  evictions under s21.</a:t>
            </a:r>
          </a:p>
          <a:p>
            <a:pPr marL="419100" lvl="1">
              <a:defRPr/>
            </a:pPr>
            <a:endParaRPr lang="en-GB" sz="1600" dirty="0">
              <a:solidFill>
                <a:prstClr val="black"/>
              </a:solidFill>
              <a:latin typeface="Century Gothic" panose="020B0502020202020204" pitchFamily="34" charset="0"/>
            </a:endParaRPr>
          </a:p>
          <a:p>
            <a:pPr lvl="1">
              <a:defRPr/>
            </a:pPr>
            <a:endParaRPr lang="en-GB" sz="2000" dirty="0">
              <a:solidFill>
                <a:prstClr val="black"/>
              </a:solidFill>
              <a:latin typeface="Century Gothic" panose="020B0502020202020204" pitchFamily="34" charset="0"/>
            </a:endParaRPr>
          </a:p>
        </p:txBody>
      </p:sp>
      <p:sp>
        <p:nvSpPr>
          <p:cNvPr id="2" name="Rectangle 1">
            <a:extLst>
              <a:ext uri="{FF2B5EF4-FFF2-40B4-BE49-F238E27FC236}">
                <a16:creationId xmlns:a16="http://schemas.microsoft.com/office/drawing/2014/main" xmlns="" id="{8EAA2743-37AE-4DC1-865D-B160FB43A10C}"/>
              </a:ext>
            </a:extLst>
          </p:cNvPr>
          <p:cNvSpPr/>
          <p:nvPr/>
        </p:nvSpPr>
        <p:spPr>
          <a:xfrm>
            <a:off x="10285045" y="6122768"/>
            <a:ext cx="1813170" cy="646331"/>
          </a:xfrm>
          <a:prstGeom prst="rect">
            <a:avLst/>
          </a:prstGeom>
        </p:spPr>
        <p:txBody>
          <a:bodyPr wrap="square">
            <a:spAutoFit/>
          </a:bodyPr>
          <a:lstStyle/>
          <a:p>
            <a:pPr lvl="0"/>
            <a:r>
              <a:rPr lang="en-GB" altLang="en-US" dirty="0">
                <a:solidFill>
                  <a:srgbClr val="44546A"/>
                </a:solidFill>
                <a:latin typeface="Century Gothic" panose="020B0502020202020204" pitchFamily="34" charset="0"/>
                <a:cs typeface="Arial" panose="020B0604020202020204" pitchFamily="34" charset="0"/>
              </a:rPr>
              <a:t>Landlord Law</a:t>
            </a:r>
          </a:p>
          <a:p>
            <a:pPr lvl="0"/>
            <a:r>
              <a:rPr lang="en-GB" altLang="en-US" dirty="0">
                <a:solidFill>
                  <a:srgbClr val="44546A"/>
                </a:solidFill>
                <a:latin typeface="Century Gothic" panose="020B0502020202020204" pitchFamily="34" charset="0"/>
                <a:cs typeface="Arial" panose="020B0604020202020204" pitchFamily="34" charset="0"/>
              </a:rPr>
              <a:t>Changes 2018</a:t>
            </a:r>
          </a:p>
        </p:txBody>
      </p:sp>
      <p:pic>
        <p:nvPicPr>
          <p:cNvPr id="5" name="irc_mi" descr="Image result for landlord law">
            <a:hlinkClick r:id="rId3"/>
            <a:extLst>
              <a:ext uri="{FF2B5EF4-FFF2-40B4-BE49-F238E27FC236}">
                <a16:creationId xmlns:a16="http://schemas.microsoft.com/office/drawing/2014/main" xmlns="" id="{416CE438-2D86-433D-93C2-AE95EE5A1A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8583" y="292102"/>
            <a:ext cx="2975631" cy="145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93BEFA74-CDD7-4AAE-8851-73DF19F4DB51}"/>
              </a:ext>
            </a:extLst>
          </p:cNvPr>
          <p:cNvSpPr/>
          <p:nvPr/>
        </p:nvSpPr>
        <p:spPr>
          <a:xfrm>
            <a:off x="148490" y="348176"/>
            <a:ext cx="10910277" cy="4524315"/>
          </a:xfrm>
          <a:prstGeom prst="rect">
            <a:avLst/>
          </a:prstGeom>
        </p:spPr>
        <p:txBody>
          <a:bodyPr wrap="square">
            <a:spAutoFit/>
          </a:bodyPr>
          <a:lstStyle/>
          <a:p>
            <a:pPr marL="419100" lvl="1">
              <a:defRPr/>
            </a:pPr>
            <a:r>
              <a:rPr lang="en-GB" altLang="en-US" sz="2400" b="1" dirty="0">
                <a:solidFill>
                  <a:prstClr val="black"/>
                </a:solidFill>
                <a:latin typeface="Century Gothic" panose="020B0502020202020204" pitchFamily="34" charset="0"/>
              </a:rPr>
              <a:t>Legislative changes 2018 </a:t>
            </a:r>
          </a:p>
          <a:p>
            <a:pPr marL="419100" lvl="1">
              <a:defRPr/>
            </a:pPr>
            <a:endParaRPr lang="en-GB" altLang="en-US" sz="2400" b="1" dirty="0">
              <a:solidFill>
                <a:prstClr val="black"/>
              </a:solidFill>
              <a:latin typeface="Century Gothic" panose="020B0502020202020204" pitchFamily="34" charset="0"/>
            </a:endParaRPr>
          </a:p>
          <a:p>
            <a:pPr marL="704850" lvl="1" indent="-285750">
              <a:buFont typeface="Wingdings" panose="05000000000000000000" pitchFamily="2" charset="2"/>
              <a:buChar char="§"/>
              <a:defRPr/>
            </a:pPr>
            <a:r>
              <a:rPr lang="en-GB" sz="1600" b="1" dirty="0">
                <a:solidFill>
                  <a:prstClr val="black"/>
                </a:solidFill>
                <a:latin typeface="Century Gothic" panose="020B0502020202020204" pitchFamily="34" charset="0"/>
              </a:rPr>
              <a:t>Gas Safety (Installation and Use) (Amendment) Regulations 6</a:t>
            </a:r>
            <a:r>
              <a:rPr lang="en-GB" sz="1600" b="1" baseline="30000" dirty="0">
                <a:solidFill>
                  <a:prstClr val="black"/>
                </a:solidFill>
                <a:latin typeface="Century Gothic" panose="020B0502020202020204" pitchFamily="34" charset="0"/>
              </a:rPr>
              <a:t>th</a:t>
            </a:r>
            <a:r>
              <a:rPr lang="en-GB" sz="1600" b="1" dirty="0">
                <a:solidFill>
                  <a:prstClr val="black"/>
                </a:solidFill>
                <a:latin typeface="Century Gothic" panose="020B0502020202020204" pitchFamily="34" charset="0"/>
              </a:rPr>
              <a:t>  April 2018- </a:t>
            </a:r>
            <a:r>
              <a:rPr lang="en-GB" sz="1600" dirty="0">
                <a:solidFill>
                  <a:prstClr val="black"/>
                </a:solidFill>
                <a:latin typeface="Century Gothic" panose="020B0502020202020204" pitchFamily="34" charset="0"/>
              </a:rPr>
              <a:t>To provide more flexibility, GSR can now be renewed up to 2 months before expiry, whilst retaining the original expiry date. In other words GSR can in theory now last 14 months instead of 12. </a:t>
            </a:r>
            <a:endParaRPr lang="en-GB" sz="1600" b="1" dirty="0">
              <a:solidFill>
                <a:prstClr val="black"/>
              </a:solidFill>
              <a:latin typeface="Century Gothic" panose="020B0502020202020204" pitchFamily="34" charset="0"/>
            </a:endParaRPr>
          </a:p>
          <a:p>
            <a:pPr marL="742950" lvl="1" indent="-285750">
              <a:buFont typeface="Wingdings" panose="05000000000000000000" pitchFamily="2" charset="2"/>
              <a:buChar char="§"/>
              <a:defRPr/>
            </a:pPr>
            <a:endParaRPr lang="en-GB" sz="1600" b="1" dirty="0">
              <a:solidFill>
                <a:prstClr val="black"/>
              </a:solidFill>
              <a:latin typeface="Century Gothic" panose="020B0502020202020204" pitchFamily="34" charset="0"/>
            </a:endParaRPr>
          </a:p>
          <a:p>
            <a:pPr marL="742950" lvl="1" indent="-285750">
              <a:buFont typeface="Wingdings" panose="05000000000000000000" pitchFamily="2" charset="2"/>
              <a:buChar char="§"/>
              <a:defRPr/>
            </a:pPr>
            <a:r>
              <a:rPr lang="en-GB" sz="1600" b="1" dirty="0">
                <a:solidFill>
                  <a:prstClr val="black"/>
                </a:solidFill>
                <a:latin typeface="Century Gothic" panose="020B0502020202020204" pitchFamily="34" charset="0"/>
              </a:rPr>
              <a:t>Gas Installation Boiler Requirement, 6</a:t>
            </a:r>
            <a:r>
              <a:rPr lang="en-GB" sz="1600" b="1" baseline="30000" dirty="0">
                <a:solidFill>
                  <a:prstClr val="black"/>
                </a:solidFill>
                <a:latin typeface="Century Gothic" panose="020B0502020202020204" pitchFamily="34" charset="0"/>
              </a:rPr>
              <a:t>th</a:t>
            </a:r>
            <a:r>
              <a:rPr lang="en-GB" sz="1600" b="1" dirty="0">
                <a:solidFill>
                  <a:prstClr val="black"/>
                </a:solidFill>
                <a:latin typeface="Century Gothic" panose="020B0502020202020204" pitchFamily="34" charset="0"/>
              </a:rPr>
              <a:t> April 2018- </a:t>
            </a:r>
            <a:r>
              <a:rPr lang="en-GB" sz="1600" dirty="0">
                <a:solidFill>
                  <a:prstClr val="black"/>
                </a:solidFill>
                <a:latin typeface="Century Gothic" panose="020B0502020202020204" pitchFamily="34" charset="0"/>
              </a:rPr>
              <a:t>Any new boiler installation MUST include an additional energy saving method such as a:</a:t>
            </a:r>
          </a:p>
          <a:p>
            <a:pPr marL="742950" lvl="1" indent="-285750">
              <a:buFont typeface="Wingdings" pitchFamily="2" charset="2"/>
              <a:buChar char="ü"/>
              <a:defRPr/>
            </a:pPr>
            <a:r>
              <a:rPr lang="en-GB" sz="1600" dirty="0">
                <a:solidFill>
                  <a:prstClr val="black"/>
                </a:solidFill>
                <a:latin typeface="Century Gothic" panose="020B0502020202020204" pitchFamily="34" charset="0"/>
              </a:rPr>
              <a:t>	            Flue Gas Heat Recovery System </a:t>
            </a:r>
          </a:p>
          <a:p>
            <a:pPr marL="742950" lvl="1" indent="-285750">
              <a:buFont typeface="Wingdings" pitchFamily="2" charset="2"/>
              <a:buChar char="ü"/>
              <a:defRPr/>
            </a:pPr>
            <a:r>
              <a:rPr lang="en-GB" sz="1600" dirty="0">
                <a:solidFill>
                  <a:prstClr val="black"/>
                </a:solidFill>
                <a:latin typeface="Century Gothic" panose="020B0502020202020204" pitchFamily="34" charset="0"/>
              </a:rPr>
              <a:t>               Weather Compensation</a:t>
            </a:r>
          </a:p>
          <a:p>
            <a:pPr marL="742950" lvl="1" indent="-285750">
              <a:defRPr/>
            </a:pPr>
            <a:r>
              <a:rPr lang="en-GB" sz="1600" dirty="0">
                <a:solidFill>
                  <a:prstClr val="black"/>
                </a:solidFill>
                <a:latin typeface="Century Gothic" panose="020B0502020202020204" pitchFamily="34" charset="0"/>
              </a:rPr>
              <a:t>     This requirement was introduced as part of the general drive towards energy efficiency and to</a:t>
            </a:r>
          </a:p>
          <a:p>
            <a:pPr marL="742950" lvl="1" indent="-285750">
              <a:defRPr/>
            </a:pPr>
            <a:r>
              <a:rPr lang="en-GB" sz="1600" dirty="0">
                <a:solidFill>
                  <a:prstClr val="black"/>
                </a:solidFill>
                <a:latin typeface="Century Gothic" panose="020B0502020202020204" pitchFamily="34" charset="0"/>
              </a:rPr>
              <a:t>     reduce carbon emissions.  </a:t>
            </a:r>
          </a:p>
          <a:p>
            <a:pPr marL="742950" lvl="1" indent="-285750">
              <a:defRPr/>
            </a:pPr>
            <a:endParaRPr lang="en-GB" sz="1600" b="1" dirty="0">
              <a:solidFill>
                <a:prstClr val="black"/>
              </a:solidFill>
              <a:latin typeface="Century Gothic" panose="020B0502020202020204" pitchFamily="34" charset="0"/>
            </a:endParaRPr>
          </a:p>
          <a:p>
            <a:pPr marL="742950" lvl="1" indent="-285750">
              <a:buFont typeface="Wingdings" panose="05000000000000000000" pitchFamily="2" charset="2"/>
              <a:buChar char="§"/>
              <a:defRPr/>
            </a:pPr>
            <a:r>
              <a:rPr lang="en-GB" sz="1600" b="1" dirty="0">
                <a:solidFill>
                  <a:prstClr val="black"/>
                </a:solidFill>
                <a:latin typeface="Century Gothic" panose="020B0502020202020204" pitchFamily="34" charset="0"/>
              </a:rPr>
              <a:t> GDPR- Landlords need to be registered with the ICO   </a:t>
            </a:r>
          </a:p>
          <a:p>
            <a:pPr lvl="1">
              <a:defRPr/>
            </a:pPr>
            <a:r>
              <a:rPr lang="en-GB" sz="1600" b="1" dirty="0">
                <a:solidFill>
                  <a:prstClr val="black"/>
                </a:solidFill>
                <a:latin typeface="Century Gothic" panose="020B0502020202020204" pitchFamily="34" charset="0"/>
              </a:rPr>
              <a:t>        </a:t>
            </a:r>
            <a:r>
              <a:rPr lang="en-GB" sz="1600" dirty="0">
                <a:solidFill>
                  <a:prstClr val="black"/>
                </a:solidFill>
                <a:latin typeface="Century Gothic" panose="020B0502020202020204" pitchFamily="34" charset="0"/>
              </a:rPr>
              <a:t>It became a legal requirement on the 25</a:t>
            </a:r>
            <a:r>
              <a:rPr lang="en-GB" sz="1600" baseline="30000" dirty="0">
                <a:solidFill>
                  <a:prstClr val="black"/>
                </a:solidFill>
                <a:latin typeface="Century Gothic" panose="020B0502020202020204" pitchFamily="34" charset="0"/>
              </a:rPr>
              <a:t>th</a:t>
            </a:r>
            <a:r>
              <a:rPr lang="en-GB" sz="1600" dirty="0">
                <a:solidFill>
                  <a:prstClr val="black"/>
                </a:solidFill>
                <a:latin typeface="Century Gothic" panose="020B0502020202020204" pitchFamily="34" charset="0"/>
              </a:rPr>
              <a:t> May 2018 to issue Privacy notices to tenants outlining 	how their personal data is managed &amp; stored</a:t>
            </a:r>
            <a:endParaRPr lang="en-GB" sz="1600" dirty="0">
              <a:latin typeface="Century Gothic" panose="020B0502020202020204" pitchFamily="34" charset="0"/>
            </a:endParaRPr>
          </a:p>
          <a:p>
            <a:pPr algn="ctr">
              <a:defRPr/>
            </a:pPr>
            <a:r>
              <a:rPr lang="en-GB" sz="1600" b="1" dirty="0">
                <a:solidFill>
                  <a:prstClr val="black"/>
                </a:solidFill>
                <a:latin typeface="Century Gothic" panose="020B0502020202020204" pitchFamily="34" charset="0"/>
              </a:rPr>
              <a:t>    </a:t>
            </a:r>
            <a:endParaRPr lang="en-GB" sz="1600" dirty="0">
              <a:solidFill>
                <a:prstClr val="black"/>
              </a:solidFill>
              <a:latin typeface="Century Gothic" panose="020B0502020202020204" pitchFamily="34" charset="0"/>
            </a:endParaRPr>
          </a:p>
        </p:txBody>
      </p:sp>
      <p:sp>
        <p:nvSpPr>
          <p:cNvPr id="34819" name="Rectangle 1">
            <a:extLst>
              <a:ext uri="{FF2B5EF4-FFF2-40B4-BE49-F238E27FC236}">
                <a16:creationId xmlns:a16="http://schemas.microsoft.com/office/drawing/2014/main" xmlns="" id="{3965D512-9F82-4DFA-99B6-E8D1DEE3B778}"/>
              </a:ext>
            </a:extLst>
          </p:cNvPr>
          <p:cNvSpPr>
            <a:spLocks noChangeArrowheads="1"/>
          </p:cNvSpPr>
          <p:nvPr/>
        </p:nvSpPr>
        <p:spPr bwMode="auto">
          <a:xfrm>
            <a:off x="10226920" y="6103816"/>
            <a:ext cx="21605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dirty="0">
                <a:solidFill>
                  <a:srgbClr val="44546A"/>
                </a:solidFill>
                <a:latin typeface="Century Gothic" panose="020B0502020202020204" pitchFamily="34" charset="0"/>
                <a:cs typeface="Arial" panose="020B0604020202020204" pitchFamily="34" charset="0"/>
              </a:rPr>
              <a:t>Landlord Law</a:t>
            </a:r>
          </a:p>
          <a:p>
            <a:pPr eaLnBrk="1" hangingPunct="1"/>
            <a:r>
              <a:rPr lang="en-GB" altLang="en-US" dirty="0">
                <a:solidFill>
                  <a:srgbClr val="44546A"/>
                </a:solidFill>
                <a:latin typeface="Century Gothic" panose="020B0502020202020204" pitchFamily="34" charset="0"/>
                <a:cs typeface="Arial" panose="020B0604020202020204" pitchFamily="34" charset="0"/>
              </a:rPr>
              <a:t>Changes 2018</a:t>
            </a:r>
          </a:p>
        </p:txBody>
      </p:sp>
      <p:sp>
        <p:nvSpPr>
          <p:cNvPr id="34820" name="Rectangle 4">
            <a:extLst>
              <a:ext uri="{FF2B5EF4-FFF2-40B4-BE49-F238E27FC236}">
                <a16:creationId xmlns:a16="http://schemas.microsoft.com/office/drawing/2014/main" xmlns="" id="{0974F79F-883D-47DB-8451-A821EB9990D9}"/>
              </a:ext>
            </a:extLst>
          </p:cNvPr>
          <p:cNvSpPr>
            <a:spLocks noChangeArrowheads="1"/>
          </p:cNvSpPr>
          <p:nvPr/>
        </p:nvSpPr>
        <p:spPr bwMode="auto">
          <a:xfrm>
            <a:off x="1774825" y="5300664"/>
            <a:ext cx="87137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eaLnBrk="1" hangingPunct="1"/>
            <a:r>
              <a:rPr lang="en-GB" altLang="en-US" b="1" dirty="0">
                <a:solidFill>
                  <a:srgbClr val="000000"/>
                </a:solidFill>
                <a:latin typeface="Century Gothic" panose="020B0502020202020204" pitchFamily="34" charset="0"/>
              </a:rPr>
              <a:t> </a:t>
            </a:r>
            <a:endParaRPr lang="en-GB" altLang="en-US" dirty="0"/>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93BEFA74-CDD7-4AAE-8851-73DF19F4DB51}"/>
              </a:ext>
            </a:extLst>
          </p:cNvPr>
          <p:cNvSpPr/>
          <p:nvPr/>
        </p:nvSpPr>
        <p:spPr>
          <a:xfrm>
            <a:off x="148490" y="348176"/>
            <a:ext cx="12239018" cy="6217087"/>
          </a:xfrm>
          <a:prstGeom prst="rect">
            <a:avLst/>
          </a:prstGeom>
        </p:spPr>
        <p:txBody>
          <a:bodyPr wrap="square">
            <a:spAutoFit/>
          </a:bodyPr>
          <a:lstStyle/>
          <a:p>
            <a:pPr marL="419100" lvl="1">
              <a:defRPr/>
            </a:pPr>
            <a:r>
              <a:rPr lang="en-GB" altLang="en-US" sz="2400" b="1" dirty="0">
                <a:solidFill>
                  <a:prstClr val="black"/>
                </a:solidFill>
                <a:latin typeface="Century Gothic" panose="020B0502020202020204" pitchFamily="34" charset="0"/>
              </a:rPr>
              <a:t>Legislative changes 2018 </a:t>
            </a:r>
          </a:p>
          <a:p>
            <a:pPr marL="742950" lvl="1" indent="-285750">
              <a:buFont typeface="Wingdings" panose="05000000000000000000" pitchFamily="2" charset="2"/>
              <a:buChar char="§"/>
              <a:defRPr/>
            </a:pPr>
            <a:endParaRPr lang="en-GB" b="1" dirty="0">
              <a:solidFill>
                <a:prstClr val="black"/>
              </a:solidFill>
              <a:latin typeface="Century Gothic" panose="020B0502020202020204" pitchFamily="34" charset="0"/>
            </a:endParaRPr>
          </a:p>
          <a:p>
            <a:pPr marL="742950" lvl="1" indent="-285750">
              <a:buFont typeface="Wingdings" panose="05000000000000000000" pitchFamily="2" charset="2"/>
              <a:buChar char="§"/>
              <a:defRPr/>
            </a:pPr>
            <a:r>
              <a:rPr lang="en-GB" b="1" dirty="0">
                <a:solidFill>
                  <a:prstClr val="black"/>
                </a:solidFill>
                <a:latin typeface="Century Gothic" panose="020B0502020202020204" pitchFamily="34" charset="0"/>
              </a:rPr>
              <a:t>How to Rent Guide” updated 9</a:t>
            </a:r>
            <a:r>
              <a:rPr lang="en-GB" b="1" baseline="30000" dirty="0">
                <a:solidFill>
                  <a:prstClr val="black"/>
                </a:solidFill>
                <a:latin typeface="Century Gothic" panose="020B0502020202020204" pitchFamily="34" charset="0"/>
              </a:rPr>
              <a:t>th</a:t>
            </a:r>
            <a:r>
              <a:rPr lang="en-GB" b="1" dirty="0">
                <a:solidFill>
                  <a:prstClr val="black"/>
                </a:solidFill>
                <a:latin typeface="Century Gothic" panose="020B0502020202020204" pitchFamily="34" charset="0"/>
              </a:rPr>
              <a:t> July 2018</a:t>
            </a:r>
          </a:p>
          <a:p>
            <a:pPr marL="419100" lvl="1">
              <a:defRPr/>
            </a:pPr>
            <a:r>
              <a:rPr lang="en-GB" sz="1600" dirty="0">
                <a:solidFill>
                  <a:prstClr val="black"/>
                </a:solidFill>
                <a:latin typeface="Century Gothic" panose="020B0502020202020204" pitchFamily="34" charset="0"/>
              </a:rPr>
              <a:t>The main changes in this guide include:</a:t>
            </a:r>
          </a:p>
          <a:p>
            <a:pPr marL="419100" lvl="1">
              <a:defRPr/>
            </a:pPr>
            <a:r>
              <a:rPr lang="en-GB" sz="1600" dirty="0">
                <a:solidFill>
                  <a:prstClr val="black"/>
                </a:solidFill>
                <a:latin typeface="Century Gothic" panose="020B0502020202020204" pitchFamily="34" charset="0"/>
              </a:rPr>
              <a:t>      </a:t>
            </a:r>
            <a:r>
              <a:rPr lang="en-GB" sz="1600" dirty="0">
                <a:latin typeface="Century Gothic" panose="020B0502020202020204" pitchFamily="34" charset="0"/>
              </a:rPr>
              <a:t>                              </a:t>
            </a:r>
          </a:p>
          <a:p>
            <a:pPr marL="704850" lvl="1" indent="-285750" algn="ctr">
              <a:buFont typeface="Wingdings" panose="05000000000000000000" pitchFamily="2" charset="2"/>
              <a:buChar char="ü"/>
              <a:defRPr/>
            </a:pPr>
            <a:r>
              <a:rPr lang="en-GB" sz="1600" dirty="0">
                <a:latin typeface="Century Gothic" panose="020B0502020202020204" pitchFamily="34" charset="0"/>
              </a:rPr>
              <a:t>Information explaining landlord banning orders &amp; the minimum EPC rating</a:t>
            </a:r>
          </a:p>
          <a:p>
            <a:pPr marL="285750" indent="-285750" algn="ctr">
              <a:buFont typeface="Wingdings" panose="05000000000000000000" pitchFamily="2" charset="2"/>
              <a:buChar char="ü"/>
              <a:defRPr/>
            </a:pPr>
            <a:r>
              <a:rPr lang="en-GB" sz="1600" dirty="0">
                <a:latin typeface="Century Gothic" panose="020B0502020202020204" pitchFamily="34" charset="0"/>
              </a:rPr>
              <a:t>       Information about where the tenant can seek independent advice and help</a:t>
            </a:r>
          </a:p>
          <a:p>
            <a:pPr marL="285750" indent="-285750" algn="ctr">
              <a:buFont typeface="Wingdings" panose="05000000000000000000" pitchFamily="2" charset="2"/>
              <a:buChar char="ü"/>
              <a:defRPr/>
            </a:pPr>
            <a:r>
              <a:rPr lang="en-GB" sz="1600" dirty="0">
                <a:latin typeface="Century Gothic" panose="020B0502020202020204" pitchFamily="34" charset="0"/>
              </a:rPr>
              <a:t>       The names of the three deposit and redress schemes </a:t>
            </a:r>
          </a:p>
          <a:p>
            <a:pPr>
              <a:defRPr/>
            </a:pPr>
            <a:endParaRPr lang="en-GB" sz="1600" dirty="0">
              <a:latin typeface="Century Gothic" panose="020B0502020202020204" pitchFamily="34" charset="0"/>
            </a:endParaRPr>
          </a:p>
          <a:p>
            <a:pPr marL="285750" indent="-285750">
              <a:buFont typeface="Wingdings" panose="05000000000000000000" pitchFamily="2" charset="2"/>
              <a:buChar char="§"/>
              <a:defRPr/>
            </a:pPr>
            <a:r>
              <a:rPr lang="en-GB" sz="1600" dirty="0">
                <a:latin typeface="Century Gothic" panose="020B0502020202020204" pitchFamily="34" charset="0"/>
              </a:rPr>
              <a:t>       </a:t>
            </a:r>
            <a:r>
              <a:rPr lang="en-GB" sz="1400" b="1" dirty="0">
                <a:solidFill>
                  <a:prstClr val="black"/>
                </a:solidFill>
                <a:latin typeface="Century Gothic" panose="020B0502020202020204" pitchFamily="34" charset="0"/>
              </a:rPr>
              <a:t> </a:t>
            </a:r>
            <a:r>
              <a:rPr lang="en-GB" b="1" dirty="0">
                <a:solidFill>
                  <a:prstClr val="black"/>
                </a:solidFill>
                <a:latin typeface="Century Gothic" panose="020B0502020202020204" pitchFamily="34" charset="0"/>
              </a:rPr>
              <a:t>How to Let Guide” introduced in June 2018</a:t>
            </a:r>
            <a:endParaRPr lang="en-GB" dirty="0">
              <a:latin typeface="Century Gothic" panose="020B0502020202020204" pitchFamily="34" charset="0"/>
            </a:endParaRPr>
          </a:p>
          <a:p>
            <a:pPr>
              <a:defRPr/>
            </a:pPr>
            <a:r>
              <a:rPr lang="en-GB" sz="1600" dirty="0">
                <a:latin typeface="Century Gothic" panose="020B0502020202020204" pitchFamily="34" charset="0"/>
              </a:rPr>
              <a:t>                         In this guide, the Government have clearly stated: </a:t>
            </a:r>
          </a:p>
          <a:p>
            <a:pPr algn="ctr">
              <a:defRPr/>
            </a:pPr>
            <a:r>
              <a:rPr lang="en-GB" sz="1600" i="1" dirty="0">
                <a:latin typeface="Century Gothic" panose="020B0502020202020204" pitchFamily="34" charset="0"/>
              </a:rPr>
              <a:t>“You must ensure the water supply is in working order and carry out a risk assessment to assess the risk from exposure to Legionella.”</a:t>
            </a:r>
          </a:p>
          <a:p>
            <a:pPr algn="ctr" fontAlgn="base"/>
            <a:endParaRPr lang="en-GB" sz="1600" dirty="0">
              <a:latin typeface="Century Gothic" panose="020B0502020202020204" pitchFamily="34" charset="0"/>
            </a:endParaRPr>
          </a:p>
          <a:p>
            <a:pPr algn="ctr" fontAlgn="base"/>
            <a:r>
              <a:rPr lang="en-GB" sz="1600" dirty="0">
                <a:latin typeface="Century Gothic" panose="020B0502020202020204" pitchFamily="34" charset="0"/>
              </a:rPr>
              <a:t>There is a legal duty for landlords to assess and control the risk of exposure to legionella bacteria, but H&amp;S law does not require landlords to produce or obtain, nor does HSE recognise, a ‘Legionnaires testing certificate.’</a:t>
            </a:r>
          </a:p>
          <a:p>
            <a:pPr algn="ctr" fontAlgn="base"/>
            <a:endParaRPr lang="en-GB" sz="1600" dirty="0">
              <a:latin typeface="Century Gothic" panose="020B0502020202020204" pitchFamily="34" charset="0"/>
            </a:endParaRPr>
          </a:p>
          <a:p>
            <a:pPr algn="ctr" fontAlgn="base"/>
            <a:r>
              <a:rPr lang="en-GB" sz="1600" dirty="0">
                <a:latin typeface="Century Gothic" panose="020B0502020202020204" pitchFamily="34" charset="0"/>
              </a:rPr>
              <a:t>A Legionella Risk Assessment should detail at the very minimum simple control measures such as:</a:t>
            </a:r>
          </a:p>
          <a:p>
            <a:pPr algn="ctr" fontAlgn="base"/>
            <a:endParaRPr lang="en-GB" sz="1600" dirty="0">
              <a:latin typeface="Century Gothic" panose="020B0502020202020204" pitchFamily="34" charset="0"/>
            </a:endParaRPr>
          </a:p>
          <a:p>
            <a:pPr marL="285750" indent="-285750" algn="ctr" fontAlgn="base">
              <a:buFont typeface="Wingdings" panose="05000000000000000000" pitchFamily="2" charset="2"/>
              <a:buChar char="ü"/>
            </a:pPr>
            <a:r>
              <a:rPr lang="en-GB" sz="1600" dirty="0">
                <a:latin typeface="Century Gothic" panose="020B0502020202020204" pitchFamily="34" charset="0"/>
              </a:rPr>
              <a:t>flushing out the system prior to letting the property</a:t>
            </a:r>
          </a:p>
          <a:p>
            <a:pPr marL="285750" indent="-285750" algn="ctr" fontAlgn="base">
              <a:buFont typeface="Wingdings" panose="05000000000000000000" pitchFamily="2" charset="2"/>
              <a:buChar char="ü"/>
            </a:pPr>
            <a:r>
              <a:rPr lang="en-GB" sz="1600" dirty="0">
                <a:latin typeface="Century Gothic" panose="020B0502020202020204" pitchFamily="34" charset="0"/>
              </a:rPr>
              <a:t>avoiding debris getting into the system (ensure the cold water tanks, have a tight fitting lid)</a:t>
            </a:r>
          </a:p>
          <a:p>
            <a:pPr marL="285750" indent="-285750" algn="ctr" fontAlgn="base">
              <a:buFont typeface="Wingdings" panose="05000000000000000000" pitchFamily="2" charset="2"/>
              <a:buChar char="ü"/>
            </a:pPr>
            <a:r>
              <a:rPr lang="en-GB" sz="1600" dirty="0">
                <a:latin typeface="Century Gothic" panose="020B0502020202020204" pitchFamily="34" charset="0"/>
              </a:rPr>
              <a:t>setting controls to ensure hot water is stored at 60°C)</a:t>
            </a:r>
          </a:p>
          <a:p>
            <a:pPr marL="285750" indent="-285750" algn="ctr" fontAlgn="base">
              <a:buFont typeface="Wingdings" panose="05000000000000000000" pitchFamily="2" charset="2"/>
              <a:buChar char="ü"/>
            </a:pPr>
            <a:r>
              <a:rPr lang="en-GB" sz="1600" dirty="0">
                <a:latin typeface="Century Gothic" panose="020B0502020202020204" pitchFamily="34" charset="0"/>
              </a:rPr>
              <a:t>make sure any redundant pipework identified is removed</a:t>
            </a:r>
          </a:p>
          <a:p>
            <a:pPr algn="ctr">
              <a:defRPr/>
            </a:pPr>
            <a:endParaRPr lang="en-GB" sz="1600" dirty="0">
              <a:solidFill>
                <a:prstClr val="black"/>
              </a:solidFill>
              <a:latin typeface="Century Gothic" panose="020B0502020202020204" pitchFamily="34" charset="0"/>
            </a:endParaRPr>
          </a:p>
        </p:txBody>
      </p:sp>
      <p:sp>
        <p:nvSpPr>
          <p:cNvPr id="34819" name="Rectangle 1">
            <a:extLst>
              <a:ext uri="{FF2B5EF4-FFF2-40B4-BE49-F238E27FC236}">
                <a16:creationId xmlns:a16="http://schemas.microsoft.com/office/drawing/2014/main" xmlns="" id="{3965D512-9F82-4DFA-99B6-E8D1DEE3B778}"/>
              </a:ext>
            </a:extLst>
          </p:cNvPr>
          <p:cNvSpPr>
            <a:spLocks noChangeArrowheads="1"/>
          </p:cNvSpPr>
          <p:nvPr/>
        </p:nvSpPr>
        <p:spPr bwMode="auto">
          <a:xfrm>
            <a:off x="10226920" y="6103816"/>
            <a:ext cx="21605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dirty="0">
                <a:solidFill>
                  <a:srgbClr val="44546A"/>
                </a:solidFill>
                <a:latin typeface="Century Gothic" panose="020B0502020202020204" pitchFamily="34" charset="0"/>
                <a:cs typeface="Arial" panose="020B0604020202020204" pitchFamily="34" charset="0"/>
              </a:rPr>
              <a:t>Landlord Law</a:t>
            </a:r>
          </a:p>
          <a:p>
            <a:pPr eaLnBrk="1" hangingPunct="1"/>
            <a:r>
              <a:rPr lang="en-GB" altLang="en-US" dirty="0">
                <a:solidFill>
                  <a:srgbClr val="44546A"/>
                </a:solidFill>
                <a:latin typeface="Century Gothic" panose="020B0502020202020204" pitchFamily="34" charset="0"/>
                <a:cs typeface="Arial" panose="020B0604020202020204" pitchFamily="34" charset="0"/>
              </a:rPr>
              <a:t>Changes 2018</a:t>
            </a:r>
          </a:p>
        </p:txBody>
      </p:sp>
      <p:sp>
        <p:nvSpPr>
          <p:cNvPr id="34820" name="Rectangle 4">
            <a:extLst>
              <a:ext uri="{FF2B5EF4-FFF2-40B4-BE49-F238E27FC236}">
                <a16:creationId xmlns:a16="http://schemas.microsoft.com/office/drawing/2014/main" xmlns="" id="{0974F79F-883D-47DB-8451-A821EB9990D9}"/>
              </a:ext>
            </a:extLst>
          </p:cNvPr>
          <p:cNvSpPr>
            <a:spLocks noChangeArrowheads="1"/>
          </p:cNvSpPr>
          <p:nvPr/>
        </p:nvSpPr>
        <p:spPr bwMode="auto">
          <a:xfrm>
            <a:off x="1774825" y="5300664"/>
            <a:ext cx="87137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eaLnBrk="1" hangingPunct="1"/>
            <a:r>
              <a:rPr lang="en-GB" altLang="en-US" b="1" dirty="0">
                <a:solidFill>
                  <a:srgbClr val="000000"/>
                </a:solidFill>
                <a:latin typeface="Century Gothic" panose="020B0502020202020204" pitchFamily="34" charset="0"/>
              </a:rPr>
              <a:t> </a:t>
            </a:r>
            <a:endParaRPr lang="en-GB" altLang="en-US" dirty="0"/>
          </a:p>
        </p:txBody>
      </p:sp>
    </p:spTree>
    <p:extLst>
      <p:ext uri="{BB962C8B-B14F-4D97-AF65-F5344CB8AC3E}">
        <p14:creationId xmlns:p14="http://schemas.microsoft.com/office/powerpoint/2010/main" val="767311794"/>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93BEFA74-CDD7-4AAE-8851-73DF19F4DB51}"/>
              </a:ext>
            </a:extLst>
          </p:cNvPr>
          <p:cNvSpPr/>
          <p:nvPr/>
        </p:nvSpPr>
        <p:spPr>
          <a:xfrm>
            <a:off x="320428" y="449777"/>
            <a:ext cx="10910277" cy="6801862"/>
          </a:xfrm>
          <a:prstGeom prst="rect">
            <a:avLst/>
          </a:prstGeom>
        </p:spPr>
        <p:txBody>
          <a:bodyPr wrap="square">
            <a:spAutoFit/>
          </a:bodyPr>
          <a:lstStyle/>
          <a:p>
            <a:pPr marL="419100" lvl="1">
              <a:defRPr/>
            </a:pPr>
            <a:r>
              <a:rPr lang="en-GB" altLang="en-US" sz="2400" b="1" dirty="0">
                <a:solidFill>
                  <a:prstClr val="black"/>
                </a:solidFill>
                <a:latin typeface="Century Gothic" panose="020B0502020202020204" pitchFamily="34" charset="0"/>
              </a:rPr>
              <a:t>Legislative changes 2018</a:t>
            </a:r>
          </a:p>
          <a:p>
            <a:pPr marL="419100" lvl="1">
              <a:defRPr/>
            </a:pPr>
            <a:endParaRPr lang="en-GB" altLang="en-US" sz="2400" b="1" dirty="0">
              <a:solidFill>
                <a:prstClr val="black"/>
              </a:solidFill>
              <a:latin typeface="Century Gothic" panose="020B0502020202020204" pitchFamily="34" charset="0"/>
            </a:endParaRPr>
          </a:p>
          <a:p>
            <a:pPr marL="704850" lvl="1" indent="-285750">
              <a:buFont typeface="Wingdings" panose="05000000000000000000" pitchFamily="2" charset="2"/>
              <a:buChar char="ü"/>
              <a:defRPr/>
            </a:pPr>
            <a:r>
              <a:rPr lang="en-GB" sz="1600" dirty="0">
                <a:latin typeface="Century Gothic" panose="020B0502020202020204" pitchFamily="34" charset="0"/>
              </a:rPr>
              <a:t>tenants should be advised of any control measures put in place </a:t>
            </a:r>
            <a:r>
              <a:rPr lang="en-GB" sz="1600" dirty="0" err="1">
                <a:latin typeface="Century Gothic" panose="020B0502020202020204" pitchFamily="34" charset="0"/>
              </a:rPr>
              <a:t>e.g</a:t>
            </a:r>
            <a:r>
              <a:rPr lang="en-GB" sz="1600" dirty="0">
                <a:latin typeface="Century Gothic" panose="020B0502020202020204" pitchFamily="34" charset="0"/>
              </a:rPr>
              <a:t> not to adjust the water temperature setting on the boiler, to regularly clean showerheads and to inform the landlord if the hot water is not heating properly or there are any other problems so the landlord can take action. </a:t>
            </a:r>
          </a:p>
          <a:p>
            <a:pPr marL="419100" lvl="1">
              <a:defRPr/>
            </a:pPr>
            <a:endParaRPr lang="en-GB" dirty="0"/>
          </a:p>
          <a:p>
            <a:pPr marL="704850" lvl="1" indent="-285750">
              <a:buFont typeface="Wingdings" panose="05000000000000000000" pitchFamily="2" charset="2"/>
              <a:buChar char="§"/>
              <a:defRPr/>
            </a:pPr>
            <a:r>
              <a:rPr lang="en-GB" dirty="0"/>
              <a:t> </a:t>
            </a:r>
            <a:r>
              <a:rPr lang="en-GB" b="1" dirty="0">
                <a:latin typeface="Century Gothic" panose="020B0502020202020204" pitchFamily="34" charset="0"/>
              </a:rPr>
              <a:t>Section 21 </a:t>
            </a:r>
            <a:r>
              <a:rPr lang="en-GB" b="1" dirty="0">
                <a:solidFill>
                  <a:prstClr val="black"/>
                </a:solidFill>
                <a:latin typeface="Century Gothic" panose="020B0502020202020204" pitchFamily="34" charset="0"/>
              </a:rPr>
              <a:t>Deregulation Act 2015, 1 October 2018-     </a:t>
            </a:r>
          </a:p>
          <a:p>
            <a:pPr marL="419100" lvl="1">
              <a:defRPr/>
            </a:pPr>
            <a:endParaRPr lang="en-GB" sz="1600" dirty="0">
              <a:solidFill>
                <a:prstClr val="black"/>
              </a:solidFill>
              <a:latin typeface="Century Gothic" panose="020B0502020202020204" pitchFamily="34" charset="0"/>
            </a:endParaRPr>
          </a:p>
          <a:p>
            <a:pPr marL="419100" lvl="1">
              <a:defRPr/>
            </a:pPr>
            <a:r>
              <a:rPr lang="en-GB" sz="1600" dirty="0">
                <a:solidFill>
                  <a:prstClr val="black"/>
                </a:solidFill>
                <a:latin typeface="Century Gothic" panose="020B0502020202020204" pitchFamily="34" charset="0"/>
              </a:rPr>
              <a:t>As from the 1</a:t>
            </a:r>
            <a:r>
              <a:rPr lang="en-GB" sz="1600" baseline="30000" dirty="0">
                <a:solidFill>
                  <a:prstClr val="black"/>
                </a:solidFill>
                <a:latin typeface="Century Gothic" panose="020B0502020202020204" pitchFamily="34" charset="0"/>
              </a:rPr>
              <a:t>st</a:t>
            </a:r>
            <a:r>
              <a:rPr lang="en-GB" sz="1600" dirty="0">
                <a:solidFill>
                  <a:prstClr val="black"/>
                </a:solidFill>
                <a:latin typeface="Century Gothic" panose="020B0502020202020204" pitchFamily="34" charset="0"/>
              </a:rPr>
              <a:t> October 2018, </a:t>
            </a:r>
            <a:r>
              <a:rPr lang="en-GB" sz="1600" b="1" dirty="0">
                <a:solidFill>
                  <a:prstClr val="black"/>
                </a:solidFill>
                <a:latin typeface="Century Gothic" panose="020B0502020202020204" pitchFamily="34" charset="0"/>
              </a:rPr>
              <a:t>ALL</a:t>
            </a:r>
            <a:r>
              <a:rPr lang="en-GB" sz="1600" dirty="0">
                <a:solidFill>
                  <a:prstClr val="black"/>
                </a:solidFill>
                <a:latin typeface="Century Gothic" panose="020B0502020202020204" pitchFamily="34" charset="0"/>
              </a:rPr>
              <a:t> s21 notices need to be completed on the prescribed Form 6a.  The tenant must be in receipt of a current EPC, GSR, How to Rent guide &amp; protected deposit if the AST began or was renewed on or after the 1</a:t>
            </a:r>
            <a:r>
              <a:rPr lang="en-GB" sz="1600" baseline="30000" dirty="0">
                <a:solidFill>
                  <a:prstClr val="black"/>
                </a:solidFill>
                <a:latin typeface="Century Gothic" panose="020B0502020202020204" pitchFamily="34" charset="0"/>
              </a:rPr>
              <a:t>st</a:t>
            </a:r>
            <a:r>
              <a:rPr lang="en-GB" sz="1600" dirty="0">
                <a:solidFill>
                  <a:prstClr val="black"/>
                </a:solidFill>
                <a:latin typeface="Century Gothic" panose="020B0502020202020204" pitchFamily="34" charset="0"/>
              </a:rPr>
              <a:t> October 2015. </a:t>
            </a:r>
          </a:p>
          <a:p>
            <a:pPr marL="419100" lvl="1">
              <a:defRPr/>
            </a:pPr>
            <a:endParaRPr lang="en-GB" sz="1600" dirty="0">
              <a:solidFill>
                <a:prstClr val="black"/>
              </a:solidFill>
              <a:latin typeface="Century Gothic" panose="020B0502020202020204" pitchFamily="34" charset="0"/>
            </a:endParaRPr>
          </a:p>
          <a:p>
            <a:pPr marL="419100" lvl="1">
              <a:defRPr/>
            </a:pPr>
            <a:r>
              <a:rPr lang="en-GB" sz="1600" dirty="0">
                <a:solidFill>
                  <a:prstClr val="black"/>
                </a:solidFill>
                <a:latin typeface="Century Gothic" panose="020B0502020202020204" pitchFamily="34" charset="0"/>
              </a:rPr>
              <a:t>An EPC must be provided to the tenant, it can be given late for the purposes of s21, an EPC can lapse in a current tenancy (10 year lifecycle)</a:t>
            </a:r>
          </a:p>
          <a:p>
            <a:pPr marL="419100" lvl="1">
              <a:defRPr/>
            </a:pPr>
            <a:endParaRPr lang="en-GB" sz="1600" dirty="0">
              <a:solidFill>
                <a:prstClr val="black"/>
              </a:solidFill>
              <a:latin typeface="Century Gothic" panose="020B0502020202020204" pitchFamily="34" charset="0"/>
            </a:endParaRPr>
          </a:p>
          <a:p>
            <a:pPr marL="419100" lvl="1">
              <a:defRPr/>
            </a:pPr>
            <a:r>
              <a:rPr lang="en-GB" sz="1600" dirty="0">
                <a:solidFill>
                  <a:prstClr val="black"/>
                </a:solidFill>
                <a:latin typeface="Century Gothic" panose="020B0502020202020204" pitchFamily="34" charset="0"/>
              </a:rPr>
              <a:t>Court cases in Feb 18 &amp; 19 have clarified the requirement under the Gas Safety regs 1988 to issue the GSR before the tenant moves into the property, otherwise the s21 notice will be invalid and only a s8 notice can be issued thereafter.</a:t>
            </a:r>
            <a:endParaRPr lang="en-GB" sz="1600" b="1" dirty="0">
              <a:solidFill>
                <a:prstClr val="black"/>
              </a:solidFill>
              <a:latin typeface="Century Gothic" panose="020B0502020202020204" pitchFamily="34" charset="0"/>
            </a:endParaRPr>
          </a:p>
          <a:p>
            <a:pPr marL="419100" lvl="1">
              <a:defRPr/>
            </a:pPr>
            <a:endParaRPr lang="en-GB" sz="1600" b="1" dirty="0">
              <a:solidFill>
                <a:prstClr val="black"/>
              </a:solidFill>
              <a:latin typeface="Century Gothic" panose="020B0502020202020204" pitchFamily="34" charset="0"/>
            </a:endParaRPr>
          </a:p>
          <a:p>
            <a:pPr marL="419100" lvl="1">
              <a:defRPr/>
            </a:pPr>
            <a:r>
              <a:rPr lang="en-GB" sz="1600" dirty="0">
                <a:solidFill>
                  <a:prstClr val="black"/>
                </a:solidFill>
                <a:latin typeface="Century Gothic" panose="020B0502020202020204" pitchFamily="34" charset="0"/>
              </a:rPr>
              <a:t>The current How to Rent guide, should be provided at the commencement of a tenancy, it can be served late, but must be served before issuing a s21 notice. If a tenancy has been </a:t>
            </a:r>
            <a:r>
              <a:rPr lang="en-GB" sz="1600" dirty="0">
                <a:latin typeface="Century Gothic" panose="020B0502020202020204" pitchFamily="34" charset="0"/>
              </a:rPr>
              <a:t>renewed or has become statutory periodic and a newer version of the guide has been released then the landlord needs to ensure the tenant receives the newer version prior to serving the s21 notice</a:t>
            </a:r>
          </a:p>
          <a:p>
            <a:pPr marL="419100" lvl="1">
              <a:defRPr/>
            </a:pPr>
            <a:endParaRPr lang="en-GB" sz="1600" dirty="0">
              <a:solidFill>
                <a:prstClr val="black"/>
              </a:solidFill>
              <a:latin typeface="Century Gothic" panose="020B0502020202020204" pitchFamily="34" charset="0"/>
            </a:endParaRPr>
          </a:p>
          <a:p>
            <a:pPr marL="419100" lvl="1" algn="ctr">
              <a:defRPr/>
            </a:pPr>
            <a:r>
              <a:rPr lang="en-GB" sz="1600" b="1" dirty="0">
                <a:solidFill>
                  <a:prstClr val="black"/>
                </a:solidFill>
                <a:latin typeface="Century Gothic" panose="020B0502020202020204" pitchFamily="34" charset="0"/>
              </a:rPr>
              <a:t>GET PROOF OF RECEIPT</a:t>
            </a:r>
          </a:p>
          <a:p>
            <a:pPr marL="285750" indent="-285750" fontAlgn="base">
              <a:buFont typeface="Wingdings" panose="05000000000000000000" pitchFamily="2" charset="2"/>
              <a:buChar char="§"/>
            </a:pPr>
            <a:endParaRPr lang="en-GB" sz="1600" dirty="0">
              <a:solidFill>
                <a:prstClr val="black"/>
              </a:solidFill>
              <a:latin typeface="Century Gothic" panose="020B0502020202020204" pitchFamily="34" charset="0"/>
            </a:endParaRPr>
          </a:p>
        </p:txBody>
      </p:sp>
      <p:sp>
        <p:nvSpPr>
          <p:cNvPr id="34819" name="Rectangle 1">
            <a:extLst>
              <a:ext uri="{FF2B5EF4-FFF2-40B4-BE49-F238E27FC236}">
                <a16:creationId xmlns:a16="http://schemas.microsoft.com/office/drawing/2014/main" xmlns="" id="{3965D512-9F82-4DFA-99B6-E8D1DEE3B778}"/>
              </a:ext>
            </a:extLst>
          </p:cNvPr>
          <p:cNvSpPr>
            <a:spLocks noChangeArrowheads="1"/>
          </p:cNvSpPr>
          <p:nvPr/>
        </p:nvSpPr>
        <p:spPr bwMode="auto">
          <a:xfrm>
            <a:off x="10226920" y="6103816"/>
            <a:ext cx="21605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dirty="0">
                <a:solidFill>
                  <a:srgbClr val="44546A"/>
                </a:solidFill>
                <a:latin typeface="Century Gothic" panose="020B0502020202020204" pitchFamily="34" charset="0"/>
                <a:cs typeface="Arial" panose="020B0604020202020204" pitchFamily="34" charset="0"/>
              </a:rPr>
              <a:t>Landlord Law</a:t>
            </a:r>
          </a:p>
          <a:p>
            <a:pPr eaLnBrk="1" hangingPunct="1"/>
            <a:r>
              <a:rPr lang="en-GB" altLang="en-US" dirty="0">
                <a:solidFill>
                  <a:srgbClr val="44546A"/>
                </a:solidFill>
                <a:latin typeface="Century Gothic" panose="020B0502020202020204" pitchFamily="34" charset="0"/>
                <a:cs typeface="Arial" panose="020B0604020202020204" pitchFamily="34" charset="0"/>
              </a:rPr>
              <a:t>Changes 2018</a:t>
            </a:r>
          </a:p>
        </p:txBody>
      </p:sp>
      <p:sp>
        <p:nvSpPr>
          <p:cNvPr id="34820" name="Rectangle 4">
            <a:extLst>
              <a:ext uri="{FF2B5EF4-FFF2-40B4-BE49-F238E27FC236}">
                <a16:creationId xmlns:a16="http://schemas.microsoft.com/office/drawing/2014/main" xmlns="" id="{0974F79F-883D-47DB-8451-A821EB9990D9}"/>
              </a:ext>
            </a:extLst>
          </p:cNvPr>
          <p:cNvSpPr>
            <a:spLocks noChangeArrowheads="1"/>
          </p:cNvSpPr>
          <p:nvPr/>
        </p:nvSpPr>
        <p:spPr bwMode="auto">
          <a:xfrm>
            <a:off x="1774825" y="5300664"/>
            <a:ext cx="87137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eaLnBrk="1" hangingPunct="1"/>
            <a:r>
              <a:rPr lang="en-GB" altLang="en-US" b="1" dirty="0">
                <a:solidFill>
                  <a:srgbClr val="000000"/>
                </a:solidFill>
                <a:latin typeface="Century Gothic" panose="020B0502020202020204" pitchFamily="34" charset="0"/>
              </a:rPr>
              <a:t> </a:t>
            </a:r>
            <a:endParaRPr lang="en-GB" altLang="en-US" dirty="0"/>
          </a:p>
        </p:txBody>
      </p:sp>
    </p:spTree>
    <p:extLst>
      <p:ext uri="{BB962C8B-B14F-4D97-AF65-F5344CB8AC3E}">
        <p14:creationId xmlns:p14="http://schemas.microsoft.com/office/powerpoint/2010/main" val="1457614387"/>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a:extLst>
              <a:ext uri="{FF2B5EF4-FFF2-40B4-BE49-F238E27FC236}">
                <a16:creationId xmlns:a16="http://schemas.microsoft.com/office/drawing/2014/main" xmlns="" id="{95F37E76-A225-42EA-B7B9-1A70497A224C}"/>
              </a:ext>
            </a:extLst>
          </p:cNvPr>
          <p:cNvSpPr>
            <a:spLocks noChangeArrowheads="1"/>
          </p:cNvSpPr>
          <p:nvPr/>
        </p:nvSpPr>
        <p:spPr bwMode="auto">
          <a:xfrm>
            <a:off x="3178" y="1223789"/>
            <a:ext cx="10256104" cy="4185761"/>
          </a:xfrm>
          <a:prstGeom prst="rect">
            <a:avLst/>
          </a:prstGeom>
          <a:noFill/>
          <a:ln>
            <a:noFill/>
          </a:ln>
          <a:extLst/>
        </p:spPr>
        <p:txBody>
          <a:bodyPr wrap="square">
            <a:spAutoFit/>
          </a:bodyPr>
          <a:lstStyle>
            <a:lvl1pPr marL="342900" indent="-342900">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eaLnBrk="1" hangingPunct="1">
              <a:defRPr/>
            </a:pPr>
            <a:r>
              <a:rPr lang="en-GB" b="1" dirty="0">
                <a:latin typeface="Century Gothic" panose="020B0502020202020204" pitchFamily="34" charset="0"/>
              </a:rPr>
              <a:t>Extension of mandatory HMO licensing- 1</a:t>
            </a:r>
            <a:r>
              <a:rPr lang="en-GB" b="1" baseline="30000" dirty="0">
                <a:latin typeface="Century Gothic" panose="020B0502020202020204" pitchFamily="34" charset="0"/>
              </a:rPr>
              <a:t>st</a:t>
            </a:r>
            <a:r>
              <a:rPr lang="en-GB" b="1" dirty="0">
                <a:latin typeface="Century Gothic" panose="020B0502020202020204" pitchFamily="34" charset="0"/>
              </a:rPr>
              <a:t> Oct 2018</a:t>
            </a:r>
          </a:p>
          <a:p>
            <a:pPr lvl="1" algn="ctr" eaLnBrk="1" hangingPunct="1">
              <a:defRPr/>
            </a:pPr>
            <a:endParaRPr lang="en-GB" altLang="en-US" sz="2400" b="1" dirty="0">
              <a:solidFill>
                <a:prstClr val="black"/>
              </a:solidFill>
              <a:latin typeface="Century Gothic" panose="020B0502020202020204" pitchFamily="34" charset="0"/>
              <a:cs typeface="Arial" panose="020B0604020202020204" pitchFamily="34" charset="0"/>
            </a:endParaRPr>
          </a:p>
          <a:p>
            <a:pPr marL="704850" lvl="1" indent="-285750">
              <a:buFont typeface="Wingdings" panose="05000000000000000000" pitchFamily="2" charset="2"/>
              <a:buChar char="§"/>
              <a:defRPr/>
            </a:pPr>
            <a:r>
              <a:rPr lang="en-GB" sz="1600" dirty="0">
                <a:solidFill>
                  <a:prstClr val="black"/>
                </a:solidFill>
                <a:latin typeface="Century Gothic" panose="020B0502020202020204" pitchFamily="34" charset="0"/>
              </a:rPr>
              <a:t>Any property with 5 or more tenants over two or more households</a:t>
            </a:r>
          </a:p>
          <a:p>
            <a:pPr marL="704850" lvl="1" indent="-285750">
              <a:buFont typeface="Wingdings" panose="05000000000000000000" pitchFamily="2" charset="2"/>
              <a:buChar char="§"/>
              <a:defRPr/>
            </a:pPr>
            <a:r>
              <a:rPr lang="en-GB" sz="1600" dirty="0">
                <a:solidFill>
                  <a:prstClr val="black"/>
                </a:solidFill>
                <a:latin typeface="Century Gothic" panose="020B0502020202020204" pitchFamily="34" charset="0"/>
              </a:rPr>
              <a:t>160K more homes becoming HMOs</a:t>
            </a:r>
          </a:p>
          <a:p>
            <a:pPr marL="704850" lvl="1" indent="-285750">
              <a:buFont typeface="Wingdings" panose="05000000000000000000" pitchFamily="2" charset="2"/>
              <a:buChar char="§"/>
              <a:defRPr/>
            </a:pPr>
            <a:r>
              <a:rPr lang="en-GB" sz="1600" dirty="0">
                <a:solidFill>
                  <a:prstClr val="black"/>
                </a:solidFill>
                <a:latin typeface="Century Gothic" panose="020B0502020202020204" pitchFamily="34" charset="0"/>
              </a:rPr>
              <a:t>Definition of HMO covered by mandatory licensing remains the same however purpose built blocks comprising of 3 or more self-contained flats will be exempt. (Even if flats are in multiple occupation) </a:t>
            </a:r>
          </a:p>
          <a:p>
            <a:pPr marL="704850" lvl="1" indent="-285750">
              <a:buFont typeface="Wingdings" panose="05000000000000000000" pitchFamily="2" charset="2"/>
              <a:buChar char="§"/>
              <a:defRPr/>
            </a:pPr>
            <a:r>
              <a:rPr lang="en-GB" sz="1600" dirty="0">
                <a:solidFill>
                  <a:prstClr val="black"/>
                </a:solidFill>
                <a:latin typeface="Century Gothic" panose="020B0502020202020204" pitchFamily="34" charset="0"/>
              </a:rPr>
              <a:t>Minimum HMO bedroom sizes </a:t>
            </a:r>
            <a:r>
              <a:rPr lang="en-GB" sz="1600" dirty="0">
                <a:latin typeface="Century Gothic" panose="020B0502020202020204" pitchFamily="34" charset="0"/>
              </a:rPr>
              <a:t>6.51 m 2 for one person &amp;10.22 m 2 for two persons over 10 years of age &amp; 4.64 m 2 for one child under the age of 10 years</a:t>
            </a:r>
          </a:p>
          <a:p>
            <a:pPr marL="704850" lvl="1" indent="-285750">
              <a:buFont typeface="Wingdings" panose="05000000000000000000" pitchFamily="2" charset="2"/>
              <a:buChar char="§"/>
              <a:defRPr/>
            </a:pPr>
            <a:r>
              <a:rPr lang="en-GB" sz="1600" dirty="0">
                <a:latin typeface="Century Gothic" panose="020B0502020202020204" pitchFamily="34" charset="0"/>
              </a:rPr>
              <a:t>Any area of the room in which the ceiling height is less than 1.5m cannot be counted towards the minimum room size</a:t>
            </a:r>
          </a:p>
          <a:p>
            <a:pPr marL="704850" lvl="1" indent="-285750">
              <a:buFont typeface="Wingdings" panose="05000000000000000000" pitchFamily="2" charset="2"/>
              <a:buChar char="§"/>
              <a:defRPr/>
            </a:pPr>
            <a:r>
              <a:rPr lang="en-GB" sz="1600" dirty="0">
                <a:solidFill>
                  <a:prstClr val="black"/>
                </a:solidFill>
                <a:latin typeface="Century Gothic" panose="020B0502020202020204" pitchFamily="34" charset="0"/>
              </a:rPr>
              <a:t>LA’s can introduce their own minimum HMO bedroom sizes provided the do not set a lower standard (Nott’m 8 m 2)</a:t>
            </a:r>
          </a:p>
          <a:p>
            <a:pPr marL="704850" lvl="1" indent="-285750">
              <a:buFont typeface="Wingdings" panose="05000000000000000000" pitchFamily="2" charset="2"/>
              <a:buChar char="§"/>
              <a:defRPr/>
            </a:pPr>
            <a:r>
              <a:rPr lang="en-GB" sz="1600" dirty="0">
                <a:solidFill>
                  <a:prstClr val="black"/>
                </a:solidFill>
                <a:latin typeface="Century Gothic" panose="020B0502020202020204" pitchFamily="34" charset="0"/>
              </a:rPr>
              <a:t>LA’s </a:t>
            </a:r>
            <a:r>
              <a:rPr lang="en-GB" altLang="en-US" sz="1600" dirty="0">
                <a:latin typeface="Century Gothic" panose="020B0502020202020204" pitchFamily="34" charset="0"/>
              </a:rPr>
              <a:t>must give the licence holder adequate time to comply with the minimum bedroom sizes,</a:t>
            </a:r>
          </a:p>
          <a:p>
            <a:pPr marL="419100" lvl="1">
              <a:defRPr/>
            </a:pPr>
            <a:r>
              <a:rPr lang="en-GB" altLang="en-US" sz="1600" dirty="0">
                <a:latin typeface="Century Gothic" panose="020B0502020202020204" pitchFamily="34" charset="0"/>
              </a:rPr>
              <a:t>    the maximum period that can be specified is 18 months from a new or renewal HMO licence </a:t>
            </a:r>
          </a:p>
          <a:p>
            <a:pPr marL="419100" lvl="1">
              <a:defRPr/>
            </a:pPr>
            <a:r>
              <a:rPr lang="en-GB" altLang="en-US" sz="1600" dirty="0">
                <a:latin typeface="Century Gothic" panose="020B0502020202020204" pitchFamily="34" charset="0"/>
              </a:rPr>
              <a:t>    application. </a:t>
            </a:r>
          </a:p>
        </p:txBody>
      </p:sp>
      <p:sp>
        <p:nvSpPr>
          <p:cNvPr id="36867" name="Rectangle 1">
            <a:extLst>
              <a:ext uri="{FF2B5EF4-FFF2-40B4-BE49-F238E27FC236}">
                <a16:creationId xmlns:a16="http://schemas.microsoft.com/office/drawing/2014/main" xmlns="" id="{D258CF8A-3731-4690-BDAF-6E1DC0743ADC}"/>
              </a:ext>
            </a:extLst>
          </p:cNvPr>
          <p:cNvSpPr>
            <a:spLocks noChangeArrowheads="1"/>
          </p:cNvSpPr>
          <p:nvPr/>
        </p:nvSpPr>
        <p:spPr bwMode="auto">
          <a:xfrm>
            <a:off x="10259282" y="6096000"/>
            <a:ext cx="18002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dirty="0">
                <a:solidFill>
                  <a:srgbClr val="44546A"/>
                </a:solidFill>
                <a:latin typeface="Century Gothic" panose="020B0502020202020204" pitchFamily="34" charset="0"/>
                <a:cs typeface="Arial" panose="020B0604020202020204" pitchFamily="34" charset="0"/>
              </a:rPr>
              <a:t>Landlord Law</a:t>
            </a:r>
          </a:p>
          <a:p>
            <a:pPr eaLnBrk="1" hangingPunct="1"/>
            <a:r>
              <a:rPr lang="en-GB" altLang="en-US" dirty="0">
                <a:solidFill>
                  <a:srgbClr val="44546A"/>
                </a:solidFill>
                <a:latin typeface="Century Gothic" panose="020B0502020202020204" pitchFamily="34" charset="0"/>
                <a:cs typeface="Arial" panose="020B0604020202020204" pitchFamily="34" charset="0"/>
              </a:rPr>
              <a:t>Changes 2019</a:t>
            </a:r>
          </a:p>
        </p:txBody>
      </p:sp>
      <p:sp>
        <p:nvSpPr>
          <p:cNvPr id="36868" name="Rectangle 1">
            <a:extLst>
              <a:ext uri="{FF2B5EF4-FFF2-40B4-BE49-F238E27FC236}">
                <a16:creationId xmlns:a16="http://schemas.microsoft.com/office/drawing/2014/main" xmlns="" id="{15A4BA22-AB82-4052-AD18-5ABCB20F8EEC}"/>
              </a:ext>
            </a:extLst>
          </p:cNvPr>
          <p:cNvSpPr>
            <a:spLocks noChangeArrowheads="1"/>
          </p:cNvSpPr>
          <p:nvPr/>
        </p:nvSpPr>
        <p:spPr bwMode="auto">
          <a:xfrm>
            <a:off x="1847851" y="115888"/>
            <a:ext cx="8640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000" dirty="0">
              <a:solidFill>
                <a:srgbClr val="000000"/>
              </a:solidFill>
              <a:latin typeface="Constantia" panose="02030602050306030303" pitchFamily="18" charset="0"/>
              <a:cs typeface="Arial" panose="020B0604020202020204" pitchFamily="34" charset="0"/>
            </a:endParaRPr>
          </a:p>
        </p:txBody>
      </p:sp>
      <p:sp>
        <p:nvSpPr>
          <p:cNvPr id="36869" name="Rectangle 1">
            <a:extLst>
              <a:ext uri="{FF2B5EF4-FFF2-40B4-BE49-F238E27FC236}">
                <a16:creationId xmlns:a16="http://schemas.microsoft.com/office/drawing/2014/main" xmlns="" id="{6F6C901B-16D2-47C9-96C5-29CA7D91E382}"/>
              </a:ext>
            </a:extLst>
          </p:cNvPr>
          <p:cNvSpPr>
            <a:spLocks noChangeArrowheads="1"/>
          </p:cNvSpPr>
          <p:nvPr/>
        </p:nvSpPr>
        <p:spPr bwMode="auto">
          <a:xfrm>
            <a:off x="-75956" y="439006"/>
            <a:ext cx="6965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defRPr>
            </a:lvl1pPr>
            <a:lvl2pPr marL="41910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eaLnBrk="1" hangingPunct="1"/>
            <a:r>
              <a:rPr lang="en-GB" altLang="en-US" sz="2400" b="1" dirty="0">
                <a:solidFill>
                  <a:srgbClr val="000000"/>
                </a:solidFill>
                <a:latin typeface="Century Gothic" panose="020B0502020202020204" pitchFamily="34" charset="0"/>
              </a:rPr>
              <a:t>Legislative changes 2018 </a:t>
            </a: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a:extLst>
              <a:ext uri="{FF2B5EF4-FFF2-40B4-BE49-F238E27FC236}">
                <a16:creationId xmlns:a16="http://schemas.microsoft.com/office/drawing/2014/main" xmlns="" id="{0705431A-1C2A-4F33-807A-A0930EA40DD6}"/>
              </a:ext>
            </a:extLst>
          </p:cNvPr>
          <p:cNvSpPr>
            <a:spLocks noChangeArrowheads="1"/>
          </p:cNvSpPr>
          <p:nvPr/>
        </p:nvSpPr>
        <p:spPr bwMode="auto">
          <a:xfrm>
            <a:off x="881309" y="647380"/>
            <a:ext cx="8893175"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400" b="1" dirty="0">
              <a:solidFill>
                <a:srgbClr val="000000"/>
              </a:solidFill>
              <a:latin typeface="Century Gothic" panose="020B0502020202020204" pitchFamily="34" charset="0"/>
            </a:endParaRPr>
          </a:p>
          <a:p>
            <a:pPr eaLnBrk="1" hangingPunct="1"/>
            <a:r>
              <a:rPr lang="en-GB" altLang="en-US" sz="2400" b="1" dirty="0">
                <a:solidFill>
                  <a:srgbClr val="000000"/>
                </a:solidFill>
                <a:latin typeface="Century Gothic" panose="020B0502020202020204" pitchFamily="34" charset="0"/>
              </a:rPr>
              <a:t> </a:t>
            </a:r>
            <a:r>
              <a:rPr lang="en-GB" altLang="en-US" b="1" dirty="0">
                <a:solidFill>
                  <a:srgbClr val="000000"/>
                </a:solidFill>
                <a:latin typeface="Century Gothic" panose="020B0502020202020204" pitchFamily="34" charset="0"/>
              </a:rPr>
              <a:t>Management of HMO Rubbish, 1</a:t>
            </a:r>
            <a:r>
              <a:rPr lang="en-GB" altLang="en-US" b="1" baseline="30000" dirty="0">
                <a:solidFill>
                  <a:srgbClr val="000000"/>
                </a:solidFill>
                <a:latin typeface="Century Gothic" panose="020B0502020202020204" pitchFamily="34" charset="0"/>
              </a:rPr>
              <a:t>st</a:t>
            </a:r>
            <a:r>
              <a:rPr lang="en-GB" altLang="en-US" b="1" dirty="0">
                <a:solidFill>
                  <a:srgbClr val="000000"/>
                </a:solidFill>
                <a:latin typeface="Century Gothic" panose="020B0502020202020204" pitchFamily="34" charset="0"/>
              </a:rPr>
              <a:t> October 2018</a:t>
            </a:r>
          </a:p>
          <a:p>
            <a:pPr eaLnBrk="1" hangingPunct="1"/>
            <a:endParaRPr lang="en-GB" altLang="en-US" b="1" dirty="0">
              <a:solidFill>
                <a:srgbClr val="000000"/>
              </a:solidFill>
              <a:latin typeface="Century Gothic" panose="020B0502020202020204" pitchFamily="34" charset="0"/>
            </a:endParaRPr>
          </a:p>
          <a:p>
            <a:pPr eaLnBrk="1" hangingPunct="1"/>
            <a:r>
              <a:rPr lang="en-GB" altLang="en-US" sz="1600" dirty="0">
                <a:solidFill>
                  <a:srgbClr val="000000"/>
                </a:solidFill>
                <a:latin typeface="Century Gothic" panose="020B0502020202020204" pitchFamily="34" charset="0"/>
              </a:rPr>
              <a:t>LAs can instruct landlords/letting agents in disposing &amp; storing waste</a:t>
            </a:r>
          </a:p>
          <a:p>
            <a:pPr algn="ctr" eaLnBrk="1" hangingPunct="1"/>
            <a:r>
              <a:rPr lang="en-GB" altLang="en-US" sz="1600" b="1" dirty="0">
                <a:solidFill>
                  <a:srgbClr val="000000"/>
                </a:solidFill>
                <a:latin typeface="Century Gothic" panose="020B0502020202020204" pitchFamily="34" charset="0"/>
                <a:cs typeface="Arial" panose="020B0604020202020204" pitchFamily="34" charset="0"/>
              </a:rPr>
              <a:t>   </a:t>
            </a:r>
          </a:p>
        </p:txBody>
      </p:sp>
      <p:sp>
        <p:nvSpPr>
          <p:cNvPr id="25603" name="Rectangle 2">
            <a:extLst>
              <a:ext uri="{FF2B5EF4-FFF2-40B4-BE49-F238E27FC236}">
                <a16:creationId xmlns:a16="http://schemas.microsoft.com/office/drawing/2014/main" xmlns="" id="{1CB32740-E5FB-4B9A-B2E2-333357AE4294}"/>
              </a:ext>
            </a:extLst>
          </p:cNvPr>
          <p:cNvSpPr>
            <a:spLocks noChangeArrowheads="1"/>
          </p:cNvSpPr>
          <p:nvPr/>
        </p:nvSpPr>
        <p:spPr bwMode="auto">
          <a:xfrm>
            <a:off x="562709" y="2114794"/>
            <a:ext cx="8713788" cy="2123658"/>
          </a:xfrm>
          <a:prstGeom prst="rect">
            <a:avLst/>
          </a:prstGeom>
          <a:noFill/>
          <a:ln>
            <a:noFill/>
          </a:ln>
          <a:extLst/>
        </p:spPr>
        <p:txBody>
          <a:bodyPr>
            <a:spAutoFit/>
          </a:bodyPr>
          <a:lstStyle>
            <a:lvl1pPr marL="342900" indent="-342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eaLnBrk="1" hangingPunct="1">
              <a:buFont typeface="Wingdings" panose="05000000000000000000" pitchFamily="2" charset="2"/>
              <a:buChar char="§"/>
              <a:defRPr/>
            </a:pPr>
            <a:r>
              <a:rPr lang="en-GB" altLang="en-US" sz="1600" dirty="0">
                <a:latin typeface="Century Gothic" panose="020B0502020202020204" pitchFamily="34" charset="0"/>
              </a:rPr>
              <a:t>LAs are required to impose a mandatory condition concerning the provision of suitable refuse storage facilities for HMOs</a:t>
            </a:r>
          </a:p>
          <a:p>
            <a:pPr lvl="1" eaLnBrk="1" hangingPunct="1">
              <a:buFont typeface="Wingdings" panose="05000000000000000000" pitchFamily="2" charset="2"/>
              <a:buChar char="§"/>
              <a:defRPr/>
            </a:pPr>
            <a:r>
              <a:rPr lang="en-GB" altLang="en-US" sz="1600" dirty="0">
                <a:latin typeface="Century Gothic" panose="020B0502020202020204" pitchFamily="34" charset="0"/>
              </a:rPr>
              <a:t>All licensed HMOs will need to comply with the scheme issued by the LA for the storage and disposal of domestic refuse pending collection. </a:t>
            </a:r>
          </a:p>
          <a:p>
            <a:pPr lvl="1" eaLnBrk="1" hangingPunct="1">
              <a:buFont typeface="Wingdings" panose="05000000000000000000" pitchFamily="2" charset="2"/>
              <a:buChar char="§"/>
              <a:defRPr/>
            </a:pPr>
            <a:r>
              <a:rPr lang="en-GB" sz="1600" dirty="0">
                <a:latin typeface="Century Gothic" panose="020B0502020202020204" pitchFamily="34" charset="0"/>
              </a:rPr>
              <a:t>Ignoring bedroom sizes or failing to comply with rubbish instructions leaves the licence holder at risk to a civil penalty/prosecution.</a:t>
            </a:r>
          </a:p>
          <a:p>
            <a:pPr lvl="1" eaLnBrk="1" hangingPunct="1">
              <a:buFont typeface="Wingdings" panose="05000000000000000000" pitchFamily="2" charset="2"/>
              <a:buChar char="§"/>
              <a:defRPr/>
            </a:pPr>
            <a:endParaRPr lang="en-GB" altLang="en-US" dirty="0">
              <a:latin typeface="Century Gothic" panose="020B0502020202020204" pitchFamily="34" charset="0"/>
            </a:endParaRPr>
          </a:p>
          <a:p>
            <a:pPr marL="457200" lvl="1" indent="0">
              <a:defRPr/>
            </a:pPr>
            <a:endParaRPr lang="en-GB" altLang="en-US" dirty="0">
              <a:latin typeface="Century Gothic" panose="020B0502020202020204" pitchFamily="34" charset="0"/>
            </a:endParaRPr>
          </a:p>
        </p:txBody>
      </p:sp>
      <p:sp>
        <p:nvSpPr>
          <p:cNvPr id="37892" name="Rectangle 1">
            <a:extLst>
              <a:ext uri="{FF2B5EF4-FFF2-40B4-BE49-F238E27FC236}">
                <a16:creationId xmlns:a16="http://schemas.microsoft.com/office/drawing/2014/main" xmlns="" id="{15939729-B87F-4C5D-8DE5-5AFFD02ECE07}"/>
              </a:ext>
            </a:extLst>
          </p:cNvPr>
          <p:cNvSpPr>
            <a:spLocks noChangeArrowheads="1"/>
          </p:cNvSpPr>
          <p:nvPr/>
        </p:nvSpPr>
        <p:spPr bwMode="auto">
          <a:xfrm>
            <a:off x="10075740" y="6147595"/>
            <a:ext cx="19446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dirty="0">
                <a:solidFill>
                  <a:srgbClr val="44546A"/>
                </a:solidFill>
                <a:latin typeface="Century Gothic" panose="020B0502020202020204" pitchFamily="34" charset="0"/>
                <a:cs typeface="Arial" panose="020B0604020202020204" pitchFamily="34" charset="0"/>
              </a:rPr>
              <a:t>Landlord Law</a:t>
            </a:r>
          </a:p>
          <a:p>
            <a:pPr eaLnBrk="1" hangingPunct="1"/>
            <a:r>
              <a:rPr lang="en-GB" altLang="en-US" dirty="0">
                <a:solidFill>
                  <a:srgbClr val="44546A"/>
                </a:solidFill>
                <a:latin typeface="Century Gothic" panose="020B0502020202020204" pitchFamily="34" charset="0"/>
                <a:cs typeface="Arial" panose="020B0604020202020204" pitchFamily="34" charset="0"/>
              </a:rPr>
              <a:t>Changes 2018</a:t>
            </a:r>
          </a:p>
        </p:txBody>
      </p:sp>
    </p:spTree>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fc21e698-b166-42b9-a223-a4bce54f34c3"/>
</file>

<file path=customXml/itemProps1.xml><?xml version="1.0" encoding="utf-8"?>
<ds:datastoreItem xmlns:ds="http://schemas.openxmlformats.org/officeDocument/2006/customXml" ds:itemID="{54DB7C78-BAAD-4EA6-A280-46A63A6A4470}">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1417</TotalTime>
  <Words>1114</Words>
  <Application>Microsoft Office PowerPoint</Application>
  <PresentationFormat>Custom</PresentationFormat>
  <Paragraphs>251</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Waveform</vt:lpstr>
      <vt:lpstr>PowerPoint Presentation</vt:lpstr>
      <vt:lpstr>Membership Benefits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Giles Inman</dc:creator>
  <cp:lastModifiedBy>Hall Dan</cp:lastModifiedBy>
  <cp:revision>235</cp:revision>
  <cp:lastPrinted>2019-01-21T11:29:32Z</cp:lastPrinted>
  <dcterms:created xsi:type="dcterms:W3CDTF">2018-10-31T14:50:15Z</dcterms:created>
  <dcterms:modified xsi:type="dcterms:W3CDTF">2019-04-16T09:32:38Z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5699e89a-d0e1-4174-b164-c0ea33efffb0</vt:lpwstr>
  </property>
  <property fmtid="{D5CDD505-2E9C-101B-9397-08002B2CF9AE}" pid="3" name="bjDocumentSecurityLabel">
    <vt:lpwstr>No Marking</vt:lpwstr>
  </property>
  <property fmtid="{D5CDD505-2E9C-101B-9397-08002B2CF9AE}" pid="4" name="bjSaver">
    <vt:lpwstr>0tk0PGhed3bXbKk6Op6QO75dQBnIapRg</vt:lpwstr>
  </property>
</Properties>
</file>