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120" d="100"/>
          <a:sy n="120" d="100"/>
        </p:scale>
        <p:origin x="-12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1FDCB-B40B-48F1-93D4-3DBA4CCC9599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F3C25-B8A2-4965-9762-01539205DE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983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B399E-DC2D-4D05-B30D-DD092168F4B2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2EA62-FE43-4D42-922C-CD823364C7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88258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A62-FE43-4D42-922C-CD823364C78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3956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A62-FE43-4D42-922C-CD823364C78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0188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A62-FE43-4D42-922C-CD823364C78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171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A62-FE43-4D42-922C-CD823364C78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798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A62-FE43-4D42-922C-CD823364C78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773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A62-FE43-4D42-922C-CD823364C78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848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A62-FE43-4D42-922C-CD823364C78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58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A62-FE43-4D42-922C-CD823364C78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651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A62-FE43-4D42-922C-CD823364C78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26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A62-FE43-4D42-922C-CD823364C78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264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EA62-FE43-4D42-922C-CD823364C78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89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8C23-45C4-4F08-89F0-C2C1745B5639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8D30-8230-4989-9D6C-38C690DE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44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8C23-45C4-4F08-89F0-C2C1745B5639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8D30-8230-4989-9D6C-38C690DE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55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8C23-45C4-4F08-89F0-C2C1745B5639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8D30-8230-4989-9D6C-38C690DE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8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8C23-45C4-4F08-89F0-C2C1745B5639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8D30-8230-4989-9D6C-38C690DE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5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8C23-45C4-4F08-89F0-C2C1745B5639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8D30-8230-4989-9D6C-38C690DE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52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8C23-45C4-4F08-89F0-C2C1745B5639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8D30-8230-4989-9D6C-38C690DE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80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8C23-45C4-4F08-89F0-C2C1745B5639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8D30-8230-4989-9D6C-38C690DE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33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8C23-45C4-4F08-89F0-C2C1745B5639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8D30-8230-4989-9D6C-38C690DE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47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8C23-45C4-4F08-89F0-C2C1745B5639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8D30-8230-4989-9D6C-38C690DE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88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8C23-45C4-4F08-89F0-C2C1745B5639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8D30-8230-4989-9D6C-38C690DE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52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8C23-45C4-4F08-89F0-C2C1745B5639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8D30-8230-4989-9D6C-38C690DE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D8C23-45C4-4F08-89F0-C2C1745B5639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88D30-8230-4989-9D6C-38C690DE9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85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Lloyds Bank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Buy to Let Presentation</a:t>
            </a:r>
          </a:p>
          <a:p>
            <a:r>
              <a:rPr lang="en-GB" sz="2800" dirty="0" smtClean="0"/>
              <a:t> </a:t>
            </a:r>
          </a:p>
          <a:p>
            <a:r>
              <a:rPr lang="en-GB" sz="2800" dirty="0" smtClean="0"/>
              <a:t>Steve Queenborough</a:t>
            </a:r>
          </a:p>
          <a:p>
            <a:r>
              <a:rPr lang="en-GB" sz="2800" dirty="0" smtClean="0"/>
              <a:t>Local Mortgage Manager</a:t>
            </a:r>
          </a:p>
          <a:p>
            <a:r>
              <a:rPr lang="en-GB" sz="2800" dirty="0" smtClean="0"/>
              <a:t>East Central Area</a:t>
            </a:r>
          </a:p>
        </p:txBody>
      </p:sp>
    </p:spTree>
    <p:extLst>
      <p:ext uri="{BB962C8B-B14F-4D97-AF65-F5344CB8AC3E}">
        <p14:creationId xmlns:p14="http://schemas.microsoft.com/office/powerpoint/2010/main" val="2879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37969" y="196653"/>
            <a:ext cx="8984974" cy="645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5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45635" y="123925"/>
            <a:ext cx="7108465" cy="642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4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BTL – Current Position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9345" y="1256307"/>
            <a:ext cx="11835208" cy="512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45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0681" y="318051"/>
            <a:ext cx="11907593" cy="589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1886" y="136052"/>
            <a:ext cx="11610655" cy="651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35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52002" y="0"/>
            <a:ext cx="95423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51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5644" y="201009"/>
            <a:ext cx="11125310" cy="652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90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4542" y="0"/>
            <a:ext cx="11183918" cy="673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5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6804" y="238481"/>
            <a:ext cx="10952587" cy="653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36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9461" y="151075"/>
            <a:ext cx="11084286" cy="652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2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fc21e698-b166-42b9-a223-a4bce54f34c3"/>
</file>

<file path=customXml/itemProps1.xml><?xml version="1.0" encoding="utf-8"?>
<ds:datastoreItem xmlns:ds="http://schemas.openxmlformats.org/officeDocument/2006/customXml" ds:itemID="{4C5B5F1C-6FC8-47FF-B54E-D548AABE85E3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30</Words>
  <Application>Microsoft Office PowerPoint</Application>
  <PresentationFormat>Custom</PresentationFormat>
  <Paragraphs>18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Lloyds Bank </vt:lpstr>
      <vt:lpstr>BTL – Current Position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Lloyds Banking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Lloyds Bank</dc:title>
  <dc:creator>Queenborough, Stephen (LMM)</dc:creator>
  <cp:lastModifiedBy>Hall Dan</cp:lastModifiedBy>
  <cp:revision>16</cp:revision>
  <cp:lastPrinted>2019-07-31T07:58:13Z</cp:lastPrinted>
  <dcterms:created xsi:type="dcterms:W3CDTF">2019-07-30T09:55:58Z</dcterms:created>
  <dcterms:modified xsi:type="dcterms:W3CDTF">2019-08-06T10:54:16Z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ddd984e8-0a29-494a-bdfa-65f84921634e</vt:lpwstr>
  </property>
  <property fmtid="{D5CDD505-2E9C-101B-9397-08002B2CF9AE}" pid="3" name="Classification">
    <vt:lpwstr>Public</vt:lpwstr>
  </property>
  <property fmtid="{D5CDD505-2E9C-101B-9397-08002B2CF9AE}" pid="4" name="HeadersandFooters">
    <vt:lpwstr>None</vt:lpwstr>
  </property>
  <property fmtid="{D5CDD505-2E9C-101B-9397-08002B2CF9AE}" pid="5" name="docIndexRef">
    <vt:lpwstr>841800de-201b-4658-8df2-f16d0da635d5</vt:lpwstr>
  </property>
  <property fmtid="{D5CDD505-2E9C-101B-9397-08002B2CF9AE}" pid="6" name="bjSaver">
    <vt:lpwstr>0tk0PGhed3bXbKk6Op6QO75dQBnIapRg</vt:lpwstr>
  </property>
  <property fmtid="{D5CDD505-2E9C-101B-9397-08002B2CF9AE}" pid="7" name="bjDocumentSecurityLabel">
    <vt:lpwstr>No Marking</vt:lpwstr>
  </property>
</Properties>
</file>