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5"/>
    <p:sldMasterId id="2147483724" r:id="rId6"/>
    <p:sldMasterId id="2147483741" r:id="rId7"/>
    <p:sldMasterId id="2147483760" r:id="rId8"/>
  </p:sldMasterIdLst>
  <p:notesMasterIdLst>
    <p:notesMasterId r:id="rId22"/>
  </p:notesMasterIdLst>
  <p:handoutMasterIdLst>
    <p:handoutMasterId r:id="rId23"/>
  </p:handoutMasterIdLst>
  <p:sldIdLst>
    <p:sldId id="302" r:id="rId9"/>
    <p:sldId id="1406" r:id="rId10"/>
    <p:sldId id="1390" r:id="rId11"/>
    <p:sldId id="1381" r:id="rId12"/>
    <p:sldId id="1411" r:id="rId13"/>
    <p:sldId id="1410" r:id="rId14"/>
    <p:sldId id="1389" r:id="rId15"/>
    <p:sldId id="1382" r:id="rId16"/>
    <p:sldId id="1396" r:id="rId17"/>
    <p:sldId id="1404" r:id="rId18"/>
    <p:sldId id="1408" r:id="rId19"/>
    <p:sldId id="1409" r:id="rId20"/>
    <p:sldId id="282" r:id="rId21"/>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era Chindooroy" initials="MC" lastIdx="3" clrIdx="0">
    <p:extLst/>
  </p:cmAuthor>
  <p:cmAuthor id="2" name="Jake McKey" initials="J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D4AE"/>
    <a:srgbClr val="656368"/>
    <a:srgbClr val="40D5AE"/>
    <a:srgbClr val="88888A"/>
    <a:srgbClr val="4D6CB1"/>
    <a:srgbClr val="CC5A49"/>
    <a:srgbClr val="7A4888"/>
    <a:srgbClr val="75E3C4"/>
    <a:srgbClr val="30CF9D"/>
    <a:srgbClr val="4444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1C239-788B-43D1-BED8-40794F9E2964}" v="75" dt="2019-04-12T14:14:07.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2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5AB6679F-1C10-49B6-BC49-26F4D5913EFA}" type="datetimeFigureOut">
              <a:rPr lang="en-GB" smtClean="0"/>
              <a:t>17/04/2019</a:t>
            </a:fld>
            <a:endParaRPr lang="en-GB"/>
          </a:p>
        </p:txBody>
      </p:sp>
      <p:sp>
        <p:nvSpPr>
          <p:cNvPr id="4" name="Footer Placeholder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6F14BDBA-27D1-477F-9A39-49BA2A5EF7F0}" type="slidenum">
              <a:rPr lang="en-GB" smtClean="0"/>
              <a:t>‹#›</a:t>
            </a:fld>
            <a:endParaRPr lang="en-GB"/>
          </a:p>
        </p:txBody>
      </p:sp>
    </p:spTree>
    <p:extLst>
      <p:ext uri="{BB962C8B-B14F-4D97-AF65-F5344CB8AC3E}">
        <p14:creationId xmlns:p14="http://schemas.microsoft.com/office/powerpoint/2010/main" val="2187382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27" tIns="45714" rIns="91427" bIns="45714" rtlCol="0"/>
          <a:lstStyle>
            <a:lvl1pPr algn="r">
              <a:defRPr sz="1200"/>
            </a:lvl1pPr>
          </a:lstStyle>
          <a:p>
            <a:fld id="{B1364089-381B-1D45-B823-ACBC02E22D99}" type="datetimeFigureOut">
              <a:rPr lang="en-US" smtClean="0"/>
              <a:pPr/>
              <a:t>4/17/2019</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27" tIns="45714" rIns="91427" bIns="4571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8"/>
            <a:ext cx="2945659" cy="493633"/>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3633"/>
          </a:xfrm>
          <a:prstGeom prst="rect">
            <a:avLst/>
          </a:prstGeom>
        </p:spPr>
        <p:txBody>
          <a:bodyPr vert="horz" lIns="91427" tIns="45714" rIns="91427" bIns="45714" rtlCol="0" anchor="b"/>
          <a:lstStyle>
            <a:lvl1pPr algn="r">
              <a:defRPr sz="1200"/>
            </a:lvl1pPr>
          </a:lstStyle>
          <a:p>
            <a:fld id="{1E00F7EF-A280-7D4C-A148-D33EABF15259}" type="slidenum">
              <a:rPr lang="en-US" smtClean="0"/>
              <a:pPr/>
              <a:t>‹#›</a:t>
            </a:fld>
            <a:endParaRPr lang="en-US"/>
          </a:p>
        </p:txBody>
      </p:sp>
    </p:spTree>
    <p:extLst>
      <p:ext uri="{BB962C8B-B14F-4D97-AF65-F5344CB8AC3E}">
        <p14:creationId xmlns:p14="http://schemas.microsoft.com/office/powerpoint/2010/main" val="207954421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4600" indent="-457200">
              <a:buFont typeface="+mj-lt"/>
              <a:buAutoNum type="arabicPeriod"/>
              <a:defRPr/>
            </a:pPr>
            <a:r>
              <a:rPr lang="en-GB" sz="1200" b="1">
                <a:solidFill>
                  <a:srgbClr val="656368"/>
                </a:solidFill>
                <a:latin typeface="Museo Sans 300" pitchFamily="50" charset="0"/>
                <a:ea typeface="ＭＳ Ｐゴシック" pitchFamily="34" charset="-128"/>
              </a:rPr>
              <a:t>We are not telling you what to do</a:t>
            </a:r>
          </a:p>
          <a:p>
            <a:pPr marL="534600" indent="-457200">
              <a:buFont typeface="+mj-lt"/>
              <a:buAutoNum type="arabicPeriod"/>
              <a:defRPr/>
            </a:pPr>
            <a:r>
              <a:rPr lang="en-GB" sz="1200" b="1">
                <a:solidFill>
                  <a:srgbClr val="656368"/>
                </a:solidFill>
                <a:latin typeface="Museo Sans 300" pitchFamily="50" charset="0"/>
                <a:ea typeface="ＭＳ Ｐゴシック" pitchFamily="34" charset="-128"/>
              </a:rPr>
              <a:t>Just want to provide landlords with the facts to make an informed decision themselves which works best for their business.  What works for one landlord might not work for another</a:t>
            </a:r>
          </a:p>
          <a:p>
            <a:pPr marL="534600" indent="-457200">
              <a:buFont typeface="+mj-lt"/>
              <a:buAutoNum type="arabicPeriod"/>
              <a:defRPr/>
            </a:pPr>
            <a:r>
              <a:rPr lang="en-GB" sz="1200" b="1">
                <a:solidFill>
                  <a:srgbClr val="656368"/>
                </a:solidFill>
                <a:latin typeface="Museo Sans 300" pitchFamily="50" charset="0"/>
                <a:ea typeface="ＭＳ Ｐゴシック" pitchFamily="34" charset="-128"/>
              </a:rPr>
              <a:t>Engage with your audience -  ASK</a:t>
            </a:r>
          </a:p>
          <a:p>
            <a:pPr marL="991800" lvl="1" indent="-457200">
              <a:buFont typeface="+mj-lt"/>
              <a:buAutoNum type="arabicPeriod"/>
              <a:defRPr/>
            </a:pPr>
            <a:r>
              <a:rPr lang="en-GB" sz="1200">
                <a:latin typeface="Museo Sans 500" panose="02000000000000000000" pitchFamily="50" charset="0"/>
                <a:ea typeface="ＭＳ Ｐゴシック" pitchFamily="34" charset="-128"/>
              </a:rPr>
              <a:t>How many people use agents currently?</a:t>
            </a:r>
          </a:p>
          <a:p>
            <a:pPr marL="991800" lvl="1" indent="-457200">
              <a:buFont typeface="+mj-lt"/>
              <a:buAutoNum type="arabicPeriod"/>
              <a:defRPr/>
            </a:pPr>
            <a:r>
              <a:rPr lang="en-GB" sz="1200">
                <a:latin typeface="Museo Sans 500" panose="02000000000000000000" pitchFamily="50" charset="0"/>
                <a:ea typeface="ＭＳ Ｐゴシック" pitchFamily="34" charset="-128"/>
              </a:rPr>
              <a:t>How many of you are thinking about doing it yourselves?</a:t>
            </a:r>
          </a:p>
          <a:p>
            <a:pPr marL="534600" indent="-457200">
              <a:buFont typeface="+mj-lt"/>
              <a:buAutoNum type="arabicPeriod"/>
              <a:defRPr/>
            </a:pPr>
            <a:endParaRPr lang="en-GB" sz="1200" b="1">
              <a:solidFill>
                <a:srgbClr val="656368"/>
              </a:solidFill>
              <a:latin typeface="Museo Sans 300" pitchFamily="50" charset="0"/>
              <a:ea typeface="ＭＳ Ｐゴシック" pitchFamily="34" charset="-128"/>
            </a:endParaRPr>
          </a:p>
          <a:p>
            <a:pPr marL="534600" indent="-457200">
              <a:buFont typeface="+mj-lt"/>
              <a:buAutoNum type="arabicPeriod"/>
              <a:defRPr/>
            </a:pPr>
            <a:endParaRPr lang="en-GB" sz="1200" b="1">
              <a:solidFill>
                <a:srgbClr val="656368"/>
              </a:solidFill>
              <a:latin typeface="Museo Sans 300" pitchFamily="50" charset="0"/>
              <a:ea typeface="ＭＳ Ｐゴシック" pitchFamily="34" charset="-128"/>
            </a:endParaRPr>
          </a:p>
          <a:p>
            <a:endParaRPr lang="en-GB"/>
          </a:p>
        </p:txBody>
      </p:sp>
      <p:sp>
        <p:nvSpPr>
          <p:cNvPr id="4" name="Slide Number Placeholder 3"/>
          <p:cNvSpPr>
            <a:spLocks noGrp="1"/>
          </p:cNvSpPr>
          <p:nvPr>
            <p:ph type="sldNum" sz="quarter" idx="5"/>
          </p:nvPr>
        </p:nvSpPr>
        <p:spPr/>
        <p:txBody>
          <a:bodyPr/>
          <a:lstStyle/>
          <a:p>
            <a:fld id="{1E00F7EF-A280-7D4C-A148-D33EABF15259}" type="slidenum">
              <a:rPr lang="en-US" smtClean="0"/>
              <a:pPr/>
              <a:t>1</a:t>
            </a:fld>
            <a:endParaRPr lang="en-US"/>
          </a:p>
        </p:txBody>
      </p:sp>
    </p:spTree>
    <p:extLst>
      <p:ext uri="{BB962C8B-B14F-4D97-AF65-F5344CB8AC3E}">
        <p14:creationId xmlns:p14="http://schemas.microsoft.com/office/powerpoint/2010/main" val="236142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do as much or as little as you want – can take photos, do viewings etc</a:t>
            </a:r>
          </a:p>
          <a:p>
            <a:r>
              <a:rPr lang="en-GB"/>
              <a:t>Need to weigh this up against your time !  </a:t>
            </a:r>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47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02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70000"/>
              </a:lnSpc>
            </a:pPr>
            <a:r>
              <a:rPr lang="en-GB" sz="1200">
                <a:latin typeface="Museo Sans 500" panose="02000000000000000000" pitchFamily="50" charset="0"/>
                <a:ea typeface="ＭＳ Ｐゴシック" pitchFamily="34" charset="-128"/>
              </a:rPr>
              <a:t>30 APRIL IN SOUTHAMPTON – BOOK ON WEBSITE. </a:t>
            </a:r>
          </a:p>
          <a:p>
            <a:pPr lvl="1" fontAlgn="base">
              <a:lnSpc>
                <a:spcPct val="170000"/>
              </a:lnSpc>
            </a:pPr>
            <a:r>
              <a:rPr lang="en-GB" sz="1200">
                <a:latin typeface="Museo Sans 500" panose="02000000000000000000" pitchFamily="50" charset="0"/>
                <a:ea typeface="ＭＳ Ｐゴシック" pitchFamily="34" charset="-128"/>
              </a:rPr>
              <a:t>£70 Members </a:t>
            </a:r>
          </a:p>
          <a:p>
            <a:pPr lvl="1" fontAlgn="base">
              <a:lnSpc>
                <a:spcPct val="170000"/>
              </a:lnSpc>
            </a:pPr>
            <a:r>
              <a:rPr lang="en-GB" sz="1200">
                <a:latin typeface="Museo Sans 500" panose="02000000000000000000" pitchFamily="50" charset="0"/>
                <a:ea typeface="ＭＳ Ｐゴシック" pitchFamily="34" charset="-128"/>
              </a:rPr>
              <a:t>£90 Non Members</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072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a:p>
          <a:p>
            <a:endParaRPr lang="en-GB" sz="900"/>
          </a:p>
        </p:txBody>
      </p:sp>
      <p:sp>
        <p:nvSpPr>
          <p:cNvPr id="4" name="Slide Number Placeholder 3"/>
          <p:cNvSpPr>
            <a:spLocks noGrp="1"/>
          </p:cNvSpPr>
          <p:nvPr>
            <p:ph type="sldNum" sz="quarter" idx="10"/>
          </p:nvPr>
        </p:nvSpPr>
        <p:spPr/>
        <p:txBody>
          <a:bodyPr/>
          <a:lstStyle/>
          <a:p>
            <a:fld id="{1E00F7EF-A280-7D4C-A148-D33EABF15259}" type="slidenum">
              <a:rPr lang="en-US" smtClean="0"/>
              <a:pPr/>
              <a:t>13</a:t>
            </a:fld>
            <a:endParaRPr lang="en-US"/>
          </a:p>
        </p:txBody>
      </p:sp>
    </p:spTree>
    <p:extLst>
      <p:ext uri="{BB962C8B-B14F-4D97-AF65-F5344CB8AC3E}">
        <p14:creationId xmlns:p14="http://schemas.microsoft.com/office/powerpoint/2010/main" val="369191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4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it </a:t>
            </a:r>
            <a:r>
              <a:rPr lang="en-GB" err="1"/>
              <a:t>ain’t</a:t>
            </a:r>
            <a:r>
              <a:rPr lang="en-GB"/>
              <a:t> on the list it cant be charged for!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368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4600" indent="-457200">
              <a:defRPr/>
            </a:pPr>
            <a:r>
              <a:rPr lang="en-GB" sz="1200" b="0">
                <a:solidFill>
                  <a:srgbClr val="656368"/>
                </a:solidFill>
                <a:latin typeface="Museo Sans 500" panose="02000000000000000000" pitchFamily="50" charset="0"/>
                <a:ea typeface="ＭＳ Ｐゴシック" pitchFamily="34" charset="-128"/>
              </a:rPr>
              <a:t>We run quarterly online landlord polls</a:t>
            </a:r>
          </a:p>
          <a:p>
            <a:pPr marL="934650" lvl="1" indent="-457200">
              <a:defRPr/>
            </a:pPr>
            <a:r>
              <a:rPr lang="en-GB" sz="1200" b="0">
                <a:solidFill>
                  <a:srgbClr val="656368"/>
                </a:solidFill>
                <a:latin typeface="Museo Sans 500" panose="02000000000000000000" pitchFamily="50" charset="0"/>
                <a:ea typeface="ＭＳ Ｐゴシック" pitchFamily="34" charset="-128"/>
              </a:rPr>
              <a:t>Information is invaluable</a:t>
            </a:r>
          </a:p>
          <a:p>
            <a:pPr marL="934650" lvl="1" indent="-457200">
              <a:defRPr/>
            </a:pPr>
            <a:r>
              <a:rPr lang="en-GB" sz="1200" b="0">
                <a:solidFill>
                  <a:srgbClr val="656368"/>
                </a:solidFill>
                <a:latin typeface="Museo Sans 500" panose="02000000000000000000" pitchFamily="50" charset="0"/>
                <a:ea typeface="ＭＳ Ｐゴシック" pitchFamily="34" charset="-128"/>
              </a:rPr>
              <a:t>Links are emailed to you and can be found on our social media </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19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Only If</a:t>
            </a:r>
            <a:r>
              <a:rPr lang="en-GB"/>
              <a:t> there are a lot who DONT understand what an agent does (this is why you ask people at the start) explain using the notes below and direct them to our website and the online library.  It lists all the services an Agent provides and the pitfalls.   </a:t>
            </a:r>
          </a:p>
          <a:p>
            <a:endParaRPr lang="en-GB"/>
          </a:p>
          <a:p>
            <a:r>
              <a:rPr lang="en-GB" sz="1200" b="0" i="0" kern="1200">
                <a:solidFill>
                  <a:schemeClr val="tx1"/>
                </a:solidFill>
                <a:effectLst/>
                <a:latin typeface="+mn-lt"/>
                <a:ea typeface="+mn-ea"/>
                <a:cs typeface="+mn-cs"/>
              </a:rPr>
              <a:t>1) A letting only arrangement is where an agent markets the property, advises on rent levels, finds a tenant, undertakes reference checks if required, and provides a tenancy agreement.</a:t>
            </a:r>
          </a:p>
          <a:p>
            <a:r>
              <a:rPr lang="en-GB" sz="1200" b="0" i="0" kern="1200">
                <a:solidFill>
                  <a:schemeClr val="tx1"/>
                </a:solidFill>
                <a:effectLst/>
                <a:latin typeface="+mn-lt"/>
                <a:ea typeface="+mn-ea"/>
                <a:cs typeface="+mn-cs"/>
              </a:rPr>
              <a:t>Once the tenancy has started, the owner (landlord) undertakes all management of the property. The agent usually charges the landlord a one-off fee for this service, but landlords should check if there will be any renewal fees payable if the tenant stays after the end of the agreed tenancy. The amount for this type of arrangement will vary. </a:t>
            </a:r>
          </a:p>
          <a:p>
            <a:endParaRPr lang="en-GB"/>
          </a:p>
          <a:p>
            <a:r>
              <a:rPr lang="en-GB" sz="1200" b="0" i="0" kern="1200">
                <a:solidFill>
                  <a:schemeClr val="tx1"/>
                </a:solidFill>
                <a:effectLst/>
                <a:latin typeface="+mn-lt"/>
                <a:ea typeface="+mn-ea"/>
                <a:cs typeface="+mn-cs"/>
              </a:rPr>
              <a:t>2) A letting and rent collection arrangement is where the agent finds a tenant but also collects the rent during the tenancy. Other management functions such as repairs and arranging to get possession of the property at the end of a tenancy, if needed, are still dealt with by the landlord.</a:t>
            </a:r>
          </a:p>
          <a:p>
            <a:r>
              <a:rPr lang="en-GB" sz="1200" b="0" i="0" kern="1200">
                <a:solidFill>
                  <a:schemeClr val="tx1"/>
                </a:solidFill>
                <a:effectLst/>
                <a:latin typeface="+mn-lt"/>
                <a:ea typeface="+mn-ea"/>
                <a:cs typeface="+mn-cs"/>
              </a:rPr>
              <a:t>The agent is likely to charge a one-off fee for setting up the tenancy and then a monthly fee for collecting the rent. Again landlords should check what renewal fees are payable at the end of the tenancy if the tenant was to stay on. </a:t>
            </a:r>
          </a:p>
          <a:p>
            <a:endParaRPr lang="en-GB"/>
          </a:p>
          <a:p>
            <a:r>
              <a:rPr lang="en-GB" sz="1200" b="0" i="0" kern="1200">
                <a:solidFill>
                  <a:schemeClr val="tx1"/>
                </a:solidFill>
                <a:effectLst/>
                <a:latin typeface="+mn-lt"/>
                <a:ea typeface="+mn-ea"/>
                <a:cs typeface="+mn-cs"/>
              </a:rPr>
              <a:t>3) A full management arrangement is the most comprehensive service. The agent will deal with all management issues, repairs, rent collection, starting the tenancy and some steps towards ending the tenancy.</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For example, they may serve notice but not take court action. This is obviously the more expensive option, but is worthwhile if the property owner either does not have the time to manage the property, lacks the expertise or lives a long distance from the property.</a:t>
            </a:r>
          </a:p>
          <a:p>
            <a:r>
              <a:rPr lang="en-GB" sz="1200" b="0" i="0" kern="1200">
                <a:solidFill>
                  <a:schemeClr val="tx1"/>
                </a:solidFill>
                <a:effectLst/>
                <a:latin typeface="+mn-lt"/>
                <a:ea typeface="+mn-ea"/>
                <a:cs typeface="+mn-cs"/>
              </a:rPr>
              <a:t>The landlord will need to agree with the agent what repairs the agent can do without getting permission. It is usual to have an amount agreed for low cost repairs that the agent can get done without the landlords permission. For example any repairs that would cost less than £200.00 would not require the agent to get the landlords permission, but any repairs above that cost would require the agent to obtain quotes and get the landlords consent before carrying out the work.  The agent will deduct the cost for repairs from the rent payments before passing the balance on to the landlord.</a:t>
            </a:r>
          </a:p>
          <a:p>
            <a:endParaRPr lang="en-GB"/>
          </a:p>
          <a:p>
            <a:r>
              <a:rPr lang="en-GB" sz="1200" b="0" i="0" kern="1200">
                <a:solidFill>
                  <a:schemeClr val="tx1"/>
                </a:solidFill>
                <a:effectLst/>
                <a:latin typeface="+mn-lt"/>
                <a:ea typeface="+mn-ea"/>
                <a:cs typeface="+mn-cs"/>
              </a:rPr>
              <a:t>4) A rent to rent contract with an agent is a contractual tenancy where the agent rents the property from the landlord and then sublets it to tenants that they find. This type of arrangement normally gives the landlord a reduced monthly rent but no agents fees and the agent will be responsible for paying the rent even if there is a void period. The agent is then responsible for the contact with their tenant but the landlord remains responsible for repairs. These types of arrangements can work well for landlords that need a steady income and cannot afford void periods. However it is vital to check that the agent is reputable and is a good idea to try and speak to people who have used the agents to check that they are responsible and your rent will be paid on time and the property let to suitable tenants. </a:t>
            </a:r>
            <a:endParaRPr lang="en-GB"/>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19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228600" indent="-228600">
              <a:buAutoNum type="arabicParenR"/>
            </a:pPr>
            <a:r>
              <a:rPr lang="en-GB" sz="1200" b="0" i="0" kern="1200">
                <a:solidFill>
                  <a:schemeClr val="tx1"/>
                </a:solidFill>
                <a:effectLst/>
                <a:latin typeface="+mn-lt"/>
                <a:ea typeface="+mn-ea"/>
                <a:cs typeface="+mn-cs"/>
              </a:rPr>
              <a:t>A letting only arrangement is where an agent markets the property, advises on rent levels, finds a tenant, undertakes reference checks if required, and provides a tenancy agreement.</a:t>
            </a:r>
          </a:p>
          <a:p>
            <a:pPr marL="0" indent="0">
              <a:buNone/>
            </a:pP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Once the tenancy has started, the owner (landlord) undertakes all management of the property. The agent usually charges the landlord a one-off fee for this service, but landlords should check if there will be any renewal fees payable if the tenant stays after the end of the agreed tenancy. The amount for this type of arrangement will vary. </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58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82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Yes you have someone to blame however you will be fined and would have to recoup any costs from the agent. </a:t>
            </a:r>
          </a:p>
          <a:p>
            <a:endParaRPr lang="en-GB"/>
          </a:p>
          <a:p>
            <a:r>
              <a:rPr lang="en-GB"/>
              <a:t>Where does the money go – You</a:t>
            </a:r>
          </a:p>
          <a:p>
            <a:r>
              <a:rPr lang="en-GB"/>
              <a:t>Who will the Tenant Blame – You</a:t>
            </a:r>
          </a:p>
          <a:p>
            <a:r>
              <a:rPr lang="en-GB"/>
              <a:t>Who will the Local Authority or Judge blame – You</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011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know your tenant(s) and get on well with them, they are unlikely be aggravated if problems as they will be more likely to trust you.  </a:t>
            </a:r>
          </a:p>
          <a:p>
            <a:r>
              <a:rPr lang="en-GB" dirty="0"/>
              <a:t>Happy tenants = longer tenancies </a:t>
            </a:r>
            <a:r>
              <a:rPr lang="en-GB" dirty="0">
                <a:sym typeface="Wingdings" panose="05000000000000000000" pitchFamily="2" charset="2"/>
              </a:rPr>
              <a:t>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0F7EF-A280-7D4C-A148-D33EABF152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31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3" name="Title 1"/>
          <p:cNvSpPr>
            <a:spLocks noGrp="1"/>
          </p:cNvSpPr>
          <p:nvPr>
            <p:ph type="title"/>
          </p:nvPr>
        </p:nvSpPr>
        <p:spPr>
          <a:xfrm>
            <a:off x="469328" y="1356639"/>
            <a:ext cx="8215063" cy="460375"/>
          </a:xfrm>
        </p:spPr>
        <p:txBody>
          <a:bodyPr lIns="0">
            <a:noAutofit/>
          </a:bodyPr>
          <a:lstStyle>
            <a:lvl1pPr algn="l">
              <a:defRPr sz="3200">
                <a:solidFill>
                  <a:srgbClr val="40D5AE"/>
                </a:solidFill>
              </a:defRPr>
            </a:lvl1pPr>
          </a:lstStyle>
          <a:p>
            <a:r>
              <a:rPr lang="en-GB"/>
              <a:t>Click to edit Master title style</a:t>
            </a:r>
            <a:endParaRPr lang="en-US"/>
          </a:p>
        </p:txBody>
      </p:sp>
      <p:sp>
        <p:nvSpPr>
          <p:cNvPr id="14" name="Content Placeholder 2"/>
          <p:cNvSpPr>
            <a:spLocks noGrp="1"/>
          </p:cNvSpPr>
          <p:nvPr>
            <p:ph idx="4294967295"/>
          </p:nvPr>
        </p:nvSpPr>
        <p:spPr>
          <a:xfrm>
            <a:off x="457200" y="2114803"/>
            <a:ext cx="8229600" cy="3444840"/>
          </a:xfrm>
        </p:spPr>
        <p:txBody>
          <a:bodyPr/>
          <a:lstStyle/>
          <a:p>
            <a:endParaRPr lang="en-US"/>
          </a:p>
        </p:txBody>
      </p:sp>
      <p:sp>
        <p:nvSpPr>
          <p:cNvPr id="12" name="Title 1">
            <a:extLst>
              <a:ext uri="{FF2B5EF4-FFF2-40B4-BE49-F238E27FC236}">
                <a16:creationId xmlns:a16="http://schemas.microsoft.com/office/drawing/2014/main" xmlns="" id="{11A36158-B203-FF4A-9624-31239C5E9172}"/>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5" name="Title 1">
            <a:extLst>
              <a:ext uri="{FF2B5EF4-FFF2-40B4-BE49-F238E27FC236}">
                <a16:creationId xmlns:a16="http://schemas.microsoft.com/office/drawing/2014/main" xmlns="" id="{556FE7B2-5B79-B44E-849D-4CF79F149167}"/>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rgbClr val="30CF9D"/>
                </a:solidFill>
              </a:rPr>
              <a:pPr algn="r">
                <a:lnSpc>
                  <a:spcPct val="80000"/>
                </a:lnSpc>
              </a:pPr>
              <a:t>‹#›</a:t>
            </a:fld>
            <a:endParaRPr lang="en-US" sz="900">
              <a:solidFill>
                <a:srgbClr val="30CF9D"/>
              </a:solidFill>
              <a:latin typeface="Museo Sans 700"/>
              <a:cs typeface="Museo Sans 700"/>
            </a:endParaRPr>
          </a:p>
        </p:txBody>
      </p:sp>
      <p:cxnSp>
        <p:nvCxnSpPr>
          <p:cNvPr id="3" name="Straight Connector 2">
            <a:extLst>
              <a:ext uri="{FF2B5EF4-FFF2-40B4-BE49-F238E27FC236}">
                <a16:creationId xmlns:a16="http://schemas.microsoft.com/office/drawing/2014/main" xmlns="" id="{F05EAC31-6152-A641-8856-1003E5757EA6}"/>
              </a:ext>
            </a:extLst>
          </p:cNvPr>
          <p:cNvCxnSpPr>
            <a:cxnSpLocks/>
          </p:cNvCxnSpPr>
          <p:nvPr userDrawn="1"/>
        </p:nvCxnSpPr>
        <p:spPr>
          <a:xfrm>
            <a:off x="8524663" y="6511033"/>
            <a:ext cx="0" cy="141423"/>
          </a:xfrm>
          <a:prstGeom prst="line">
            <a:avLst/>
          </a:prstGeom>
          <a:ln w="9525">
            <a:solidFill>
              <a:srgbClr val="5656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86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623079"/>
      </p:ext>
    </p:extLst>
  </p:cSld>
  <p:clrMapOvr>
    <a:masterClrMapping/>
  </p:clrMapOvr>
  <p:extLst>
    <p:ext uri="{DCECCB84-F9BA-43D5-87BE-67443E8EF086}">
      <p15:sldGuideLst xmlns:p15="http://schemas.microsoft.com/office/powerpoint/2012/main" xmlns="">
        <p15:guide id="1" pos="310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F689A3E-A8B2-6848-B94D-08EFA22F4F84}"/>
              </a:ext>
            </a:extLst>
          </p:cNvPr>
          <p:cNvSpPr/>
          <p:nvPr userDrawn="1"/>
        </p:nvSpPr>
        <p:spPr>
          <a:xfrm>
            <a:off x="-1" y="0"/>
            <a:ext cx="9145505" cy="6858000"/>
          </a:xfrm>
          <a:prstGeom prst="rect">
            <a:avLst/>
          </a:prstGeom>
          <a:solidFill>
            <a:srgbClr val="B1E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8547730E-FE22-4143-8F50-7B6F5E92638F}"/>
              </a:ext>
            </a:extLst>
          </p:cNvPr>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4649"/>
          <a:stretch/>
        </p:blipFill>
        <p:spPr>
          <a:xfrm>
            <a:off x="502816" y="384167"/>
            <a:ext cx="686842" cy="236605"/>
          </a:xfrm>
          <a:prstGeom prst="rect">
            <a:avLst/>
          </a:prstGeom>
        </p:spPr>
      </p:pic>
      <p:cxnSp>
        <p:nvCxnSpPr>
          <p:cNvPr id="3" name="Straight Connector 2">
            <a:extLst>
              <a:ext uri="{FF2B5EF4-FFF2-40B4-BE49-F238E27FC236}">
                <a16:creationId xmlns:a16="http://schemas.microsoft.com/office/drawing/2014/main" xmlns="" id="{BD737357-A9F5-4A41-943C-12E5E5D5C6B3}"/>
              </a:ext>
            </a:extLst>
          </p:cNvPr>
          <p:cNvCxnSpPr/>
          <p:nvPr userDrawn="1"/>
        </p:nvCxnSpPr>
        <p:spPr>
          <a:xfrm>
            <a:off x="469427" y="384168"/>
            <a:ext cx="0" cy="236605"/>
          </a:xfrm>
          <a:prstGeom prst="line">
            <a:avLst/>
          </a:prstGeom>
          <a:ln>
            <a:solidFill>
              <a:srgbClr val="30CF9D"/>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sp>
        <p:nvSpPr>
          <p:cNvPr id="9" name="Title 1"/>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xmlns="" id="{FB0E7FDB-7701-0A46-A874-A7F01DCE9591}"/>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6" name="Straight Connector 15">
            <a:extLst>
              <a:ext uri="{FF2B5EF4-FFF2-40B4-BE49-F238E27FC236}">
                <a16:creationId xmlns:a16="http://schemas.microsoft.com/office/drawing/2014/main" xmlns="" id="{00DE7D07-3E8D-8940-BE27-AFA2554148AC}"/>
              </a:ext>
            </a:extLst>
          </p:cNvPr>
          <p:cNvCxnSpPr>
            <a:cxnSpLocks/>
          </p:cNvCxnSpPr>
          <p:nvPr userDrawn="1"/>
        </p:nvCxnSpPr>
        <p:spPr>
          <a:xfrm>
            <a:off x="8524663" y="6511033"/>
            <a:ext cx="0" cy="141423"/>
          </a:xfrm>
          <a:prstGeom prst="line">
            <a:avLst/>
          </a:prstGeom>
          <a:ln w="9525">
            <a:solidFill>
              <a:srgbClr val="5656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512136"/>
      </p:ext>
    </p:extLst>
  </p:cSld>
  <p:clrMapOvr>
    <a:masterClrMapping/>
  </p:clrMapOvr>
  <p:extLst>
    <p:ext uri="{DCECCB84-F9BA-43D5-87BE-67443E8EF086}">
      <p15:sldGuideLst xmlns:p15="http://schemas.microsoft.com/office/powerpoint/2012/main" xmlns="">
        <p15:guide id="1" pos="2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F689A3E-A8B2-6848-B94D-08EFA22F4F84}"/>
              </a:ext>
            </a:extLst>
          </p:cNvPr>
          <p:cNvSpPr/>
          <p:nvPr userDrawn="1"/>
        </p:nvSpPr>
        <p:spPr>
          <a:xfrm>
            <a:off x="-1" y="0"/>
            <a:ext cx="9145505" cy="6858000"/>
          </a:xfrm>
          <a:prstGeom prst="rect">
            <a:avLst/>
          </a:prstGeom>
          <a:solidFill>
            <a:srgbClr val="5455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8547730E-FE22-4143-8F50-7B6F5E92638F}"/>
              </a:ext>
            </a:extLst>
          </p:cNvPr>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4649"/>
          <a:stretch/>
        </p:blipFill>
        <p:spPr>
          <a:xfrm>
            <a:off x="502816" y="384167"/>
            <a:ext cx="686842" cy="236605"/>
          </a:xfrm>
          <a:prstGeom prst="rect">
            <a:avLst/>
          </a:prstGeom>
        </p:spPr>
      </p:pic>
      <p:cxnSp>
        <p:nvCxnSpPr>
          <p:cNvPr id="3" name="Straight Connector 2">
            <a:extLst>
              <a:ext uri="{FF2B5EF4-FFF2-40B4-BE49-F238E27FC236}">
                <a16:creationId xmlns:a16="http://schemas.microsoft.com/office/drawing/2014/main" xmlns="" id="{BD737357-A9F5-4A41-943C-12E5E5D5C6B3}"/>
              </a:ext>
            </a:extLst>
          </p:cNvPr>
          <p:cNvCxnSpPr/>
          <p:nvPr userDrawn="1"/>
        </p:nvCxnSpPr>
        <p:spPr>
          <a:xfrm>
            <a:off x="469427" y="384168"/>
            <a:ext cx="0" cy="236605"/>
          </a:xfrm>
          <a:prstGeom prst="line">
            <a:avLst/>
          </a:prstGeom>
          <a:ln>
            <a:solidFill>
              <a:srgbClr val="30CF9D"/>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a:effectLst>
            <a:outerShdw blurRad="50800" dist="50800" dir="5400000" algn="ctr" rotWithShape="0">
              <a:srgbClr val="56565A"/>
            </a:outerShdw>
          </a:effectLst>
        </p:spPr>
      </p:pic>
      <p:sp>
        <p:nvSpPr>
          <p:cNvPr id="9" name="Title 1"/>
          <p:cNvSpPr txBox="1">
            <a:spLocks/>
          </p:cNvSpPr>
          <p:nvPr userDrawn="1"/>
        </p:nvSpPr>
        <p:spPr>
          <a:xfrm>
            <a:off x="377298" y="6481833"/>
            <a:ext cx="4159617"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chemeClr val="bg1"/>
                </a:solidFill>
                <a:latin typeface="Museo Sans 300"/>
                <a:cs typeface="Museo Sans 300"/>
              </a:rPr>
              <a:t>www.landlords.org.uk</a:t>
            </a:r>
            <a:endParaRPr lang="en-US" sz="1000">
              <a:solidFill>
                <a:schemeClr val="bg1"/>
              </a:solidFill>
              <a:latin typeface="Museo Sans 300"/>
              <a:cs typeface="Museo Sans 300"/>
            </a:endParaRPr>
          </a:p>
        </p:txBody>
      </p:sp>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xmlns="" id="{FB0E7FDB-7701-0A46-A874-A7F01DCE9591}"/>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0" name="Straight Connector 9">
            <a:extLst>
              <a:ext uri="{FF2B5EF4-FFF2-40B4-BE49-F238E27FC236}">
                <a16:creationId xmlns:a16="http://schemas.microsoft.com/office/drawing/2014/main" xmlns="" id="{AC536D8A-A1FB-0E4F-A87A-8194777AB530}"/>
              </a:ext>
            </a:extLst>
          </p:cNvPr>
          <p:cNvCxnSpPr>
            <a:cxnSpLocks/>
          </p:cNvCxnSpPr>
          <p:nvPr userDrawn="1"/>
        </p:nvCxnSpPr>
        <p:spPr>
          <a:xfrm>
            <a:off x="8524663" y="6511033"/>
            <a:ext cx="0" cy="14142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669890"/>
      </p:ext>
    </p:extLst>
  </p:cSld>
  <p:clrMapOvr>
    <a:masterClrMapping/>
  </p:clrMapOvr>
  <p:extLst>
    <p:ext uri="{DCECCB84-F9BA-43D5-87BE-67443E8EF086}">
      <p15:sldGuideLst xmlns:p15="http://schemas.microsoft.com/office/powerpoint/2012/main" xmlns="">
        <p15:guide id="1" pos="2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64A4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F689A3E-A8B2-6848-B94D-08EFA22F4F84}"/>
              </a:ext>
            </a:extLst>
          </p:cNvPr>
          <p:cNvSpPr/>
          <p:nvPr userDrawn="1"/>
        </p:nvSpPr>
        <p:spPr>
          <a:xfrm>
            <a:off x="-1" y="0"/>
            <a:ext cx="9145505" cy="6858000"/>
          </a:xfrm>
          <a:prstGeom prst="rect">
            <a:avLst/>
          </a:prstGeom>
          <a:solidFill>
            <a:srgbClr val="30CF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6F517A03-7E53-7542-A07C-80E204A8E1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14399"/>
            <a:ext cx="9144000" cy="6096000"/>
          </a:xfrm>
          <a:prstGeom prst="rect">
            <a:avLst/>
          </a:prstGeom>
        </p:spPr>
      </p:pic>
      <p:pic>
        <p:nvPicPr>
          <p:cNvPr id="12" name="Picture 11">
            <a:extLst>
              <a:ext uri="{FF2B5EF4-FFF2-40B4-BE49-F238E27FC236}">
                <a16:creationId xmlns:a16="http://schemas.microsoft.com/office/drawing/2014/main" xmlns="" id="{8547730E-FE22-4143-8F50-7B6F5E92638F}"/>
              </a:ext>
            </a:extLst>
          </p:cNvPr>
          <p:cNvPicPr>
            <a:picLocks noChangeAspect="1"/>
          </p:cNvPicPr>
          <p:nvPr userDrawn="1"/>
        </p:nvPicPr>
        <p:blipFill rotWithShape="1">
          <a:blip r:embed="rId3" cstate="screen">
            <a:lum bright="100000"/>
            <a:extLst>
              <a:ext uri="{28A0092B-C50C-407E-A947-70E740481C1C}">
                <a14:useLocalDpi xmlns:a14="http://schemas.microsoft.com/office/drawing/2010/main"/>
              </a:ext>
            </a:extLst>
          </a:blip>
          <a:srcRect l="4649"/>
          <a:stretch/>
        </p:blipFill>
        <p:spPr>
          <a:xfrm>
            <a:off x="502816" y="384167"/>
            <a:ext cx="686842" cy="236605"/>
          </a:xfrm>
          <a:prstGeom prst="rect">
            <a:avLst/>
          </a:prstGeom>
        </p:spPr>
      </p:pic>
      <p:cxnSp>
        <p:nvCxnSpPr>
          <p:cNvPr id="3" name="Straight Connector 2">
            <a:extLst>
              <a:ext uri="{FF2B5EF4-FFF2-40B4-BE49-F238E27FC236}">
                <a16:creationId xmlns:a16="http://schemas.microsoft.com/office/drawing/2014/main" xmlns="" id="{BD737357-A9F5-4A41-943C-12E5E5D5C6B3}"/>
              </a:ext>
            </a:extLst>
          </p:cNvPr>
          <p:cNvCxnSpPr/>
          <p:nvPr userDrawn="1"/>
        </p:nvCxnSpPr>
        <p:spPr>
          <a:xfrm>
            <a:off x="469427" y="384168"/>
            <a:ext cx="0" cy="236605"/>
          </a:xfrm>
          <a:prstGeom prst="line">
            <a:avLst/>
          </a:prstGeom>
          <a:ln>
            <a:solidFill>
              <a:srgbClr val="56565A"/>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a:effectLst/>
        </p:spPr>
      </p:pic>
      <p:sp>
        <p:nvSpPr>
          <p:cNvPr id="9" name="Title 1"/>
          <p:cNvSpPr txBox="1">
            <a:spLocks/>
          </p:cNvSpPr>
          <p:nvPr userDrawn="1"/>
        </p:nvSpPr>
        <p:spPr>
          <a:xfrm>
            <a:off x="377298" y="6481833"/>
            <a:ext cx="4159617"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56565A"/>
                </a:solidFill>
                <a:latin typeface="Museo Sans 300"/>
                <a:cs typeface="Museo Sans 300"/>
              </a:rPr>
              <a:t>www.landlords.org.uk</a:t>
            </a:r>
            <a:endParaRPr lang="en-US" sz="1000">
              <a:solidFill>
                <a:srgbClr val="56565A"/>
              </a:solidFill>
              <a:latin typeface="Museo Sans 300"/>
              <a:cs typeface="Museo Sans 300"/>
            </a:endParaRPr>
          </a:p>
        </p:txBody>
      </p:sp>
      <p:cxnSp>
        <p:nvCxnSpPr>
          <p:cNvPr id="11" name="Straight Connector 10"/>
          <p:cNvCxnSpPr/>
          <p:nvPr userDrawn="1"/>
        </p:nvCxnSpPr>
        <p:spPr>
          <a:xfrm>
            <a:off x="469329" y="914400"/>
            <a:ext cx="822719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xmlns="" id="{FB0E7FDB-7701-0A46-A874-A7F01DCE9591}"/>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rgbClr val="56565A"/>
                </a:solidFill>
              </a:rPr>
              <a:pPr algn="r">
                <a:lnSpc>
                  <a:spcPct val="80000"/>
                </a:lnSpc>
              </a:pPr>
              <a:t>‹#›</a:t>
            </a:fld>
            <a:endParaRPr lang="en-US" sz="900">
              <a:solidFill>
                <a:srgbClr val="56565A"/>
              </a:solidFill>
              <a:latin typeface="Museo Sans 700"/>
              <a:cs typeface="Museo Sans 700"/>
            </a:endParaRPr>
          </a:p>
        </p:txBody>
      </p:sp>
      <p:sp>
        <p:nvSpPr>
          <p:cNvPr id="4" name="Text Placeholder 3">
            <a:extLst>
              <a:ext uri="{FF2B5EF4-FFF2-40B4-BE49-F238E27FC236}">
                <a16:creationId xmlns:a16="http://schemas.microsoft.com/office/drawing/2014/main" xmlns="" id="{0158617C-9C29-094B-9B85-122F768EDC25}"/>
              </a:ext>
            </a:extLst>
          </p:cNvPr>
          <p:cNvSpPr>
            <a:spLocks noGrp="1"/>
          </p:cNvSpPr>
          <p:nvPr>
            <p:ph type="body" sz="quarter" idx="10"/>
          </p:nvPr>
        </p:nvSpPr>
        <p:spPr>
          <a:xfrm>
            <a:off x="342398" y="1164431"/>
            <a:ext cx="3008312" cy="1814513"/>
          </a:xfrm>
        </p:spPr>
        <p:txBody>
          <a:bodyPr/>
          <a:lstStyle>
            <a:lvl1pPr marL="0" indent="0">
              <a:buFontTx/>
              <a:buNone/>
              <a:defRPr>
                <a:solidFill>
                  <a:srgbClr val="56565A"/>
                </a:solidFill>
                <a:latin typeface="Museo Sans 900" panose="02000000000000000000" pitchFamily="2" charset="77"/>
              </a:defRPr>
            </a:lvl1pPr>
            <a:lvl2pPr marL="457200" indent="0">
              <a:buFontTx/>
              <a:buNone/>
              <a:defRPr>
                <a:solidFill>
                  <a:schemeClr val="bg1"/>
                </a:solidFill>
                <a:latin typeface="Museo Sans 900" panose="02000000000000000000" pitchFamily="2" charset="77"/>
              </a:defRPr>
            </a:lvl2pPr>
            <a:lvl3pPr marL="914400" indent="0">
              <a:buFontTx/>
              <a:buNone/>
              <a:defRPr>
                <a:solidFill>
                  <a:schemeClr val="bg1"/>
                </a:solidFill>
                <a:latin typeface="Museo Sans 900" panose="02000000000000000000" pitchFamily="2" charset="77"/>
              </a:defRPr>
            </a:lvl3pPr>
            <a:lvl4pPr marL="1371600" indent="0">
              <a:buFontTx/>
              <a:buNone/>
              <a:defRPr>
                <a:solidFill>
                  <a:schemeClr val="bg1"/>
                </a:solidFill>
                <a:latin typeface="Museo Sans 900" panose="02000000000000000000" pitchFamily="2" charset="77"/>
              </a:defRPr>
            </a:lvl4pPr>
            <a:lvl5pPr marL="1828800" indent="0">
              <a:buFontTx/>
              <a:buNone/>
              <a:defRPr>
                <a:solidFill>
                  <a:schemeClr val="bg1"/>
                </a:solidFill>
                <a:latin typeface="Museo Sans 900" panose="02000000000000000000" pitchFamily="2" charset="77"/>
              </a:defRPr>
            </a:lvl5pPr>
          </a:lstStyle>
          <a:p>
            <a:pPr lvl="0"/>
            <a:r>
              <a:rPr lang="en-US"/>
              <a:t>Edit Master</a:t>
            </a:r>
          </a:p>
        </p:txBody>
      </p:sp>
      <p:cxnSp>
        <p:nvCxnSpPr>
          <p:cNvPr id="13" name="Straight Connector 12">
            <a:extLst>
              <a:ext uri="{FF2B5EF4-FFF2-40B4-BE49-F238E27FC236}">
                <a16:creationId xmlns:a16="http://schemas.microsoft.com/office/drawing/2014/main" xmlns="" id="{B5FC2B26-025B-DD4C-8655-21749F356977}"/>
              </a:ext>
            </a:extLst>
          </p:cNvPr>
          <p:cNvCxnSpPr>
            <a:cxnSpLocks/>
          </p:cNvCxnSpPr>
          <p:nvPr userDrawn="1"/>
        </p:nvCxnSpPr>
        <p:spPr>
          <a:xfrm>
            <a:off x="8524663" y="6511033"/>
            <a:ext cx="0" cy="141423"/>
          </a:xfrm>
          <a:prstGeom prst="line">
            <a:avLst/>
          </a:prstGeom>
          <a:ln w="9525">
            <a:solidFill>
              <a:srgbClr val="5656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580888"/>
      </p:ext>
    </p:extLst>
  </p:cSld>
  <p:clrMapOvr>
    <a:masterClrMapping/>
  </p:clrMapOvr>
  <p:extLst>
    <p:ext uri="{DCECCB84-F9BA-43D5-87BE-67443E8EF086}">
      <p15:sldGuideLst xmlns:p15="http://schemas.microsoft.com/office/powerpoint/2012/main" xmlns="">
        <p15:guide id="1" pos="2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464A4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F689A3E-A8B2-6848-B94D-08EFA22F4F84}"/>
              </a:ext>
            </a:extLst>
          </p:cNvPr>
          <p:cNvSpPr/>
          <p:nvPr userDrawn="1"/>
        </p:nvSpPr>
        <p:spPr>
          <a:xfrm>
            <a:off x="-1" y="0"/>
            <a:ext cx="9145505" cy="6858000"/>
          </a:xfrm>
          <a:prstGeom prst="rect">
            <a:avLst/>
          </a:prstGeom>
          <a:solidFill>
            <a:srgbClr val="30CF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F7434619-19AB-A448-B2BB-D44433E0BE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14399"/>
            <a:ext cx="9144000" cy="5943601"/>
          </a:xfrm>
          <a:prstGeom prst="rect">
            <a:avLst/>
          </a:prstGeom>
        </p:spPr>
      </p:pic>
      <p:pic>
        <p:nvPicPr>
          <p:cNvPr id="12" name="Picture 11">
            <a:extLst>
              <a:ext uri="{FF2B5EF4-FFF2-40B4-BE49-F238E27FC236}">
                <a16:creationId xmlns:a16="http://schemas.microsoft.com/office/drawing/2014/main" xmlns="" id="{8547730E-FE22-4143-8F50-7B6F5E92638F}"/>
              </a:ext>
            </a:extLst>
          </p:cNvPr>
          <p:cNvPicPr>
            <a:picLocks noChangeAspect="1"/>
          </p:cNvPicPr>
          <p:nvPr userDrawn="1"/>
        </p:nvPicPr>
        <p:blipFill rotWithShape="1">
          <a:blip r:embed="rId3" cstate="screen">
            <a:lum bright="100000"/>
            <a:extLst>
              <a:ext uri="{28A0092B-C50C-407E-A947-70E740481C1C}">
                <a14:useLocalDpi xmlns:a14="http://schemas.microsoft.com/office/drawing/2010/main"/>
              </a:ext>
            </a:extLst>
          </a:blip>
          <a:srcRect l="4649"/>
          <a:stretch/>
        </p:blipFill>
        <p:spPr>
          <a:xfrm>
            <a:off x="502816" y="384167"/>
            <a:ext cx="686842" cy="236605"/>
          </a:xfrm>
          <a:prstGeom prst="rect">
            <a:avLst/>
          </a:prstGeom>
        </p:spPr>
      </p:pic>
      <p:cxnSp>
        <p:nvCxnSpPr>
          <p:cNvPr id="3" name="Straight Connector 2">
            <a:extLst>
              <a:ext uri="{FF2B5EF4-FFF2-40B4-BE49-F238E27FC236}">
                <a16:creationId xmlns:a16="http://schemas.microsoft.com/office/drawing/2014/main" xmlns="" id="{BD737357-A9F5-4A41-943C-12E5E5D5C6B3}"/>
              </a:ext>
            </a:extLst>
          </p:cNvPr>
          <p:cNvCxnSpPr/>
          <p:nvPr userDrawn="1"/>
        </p:nvCxnSpPr>
        <p:spPr>
          <a:xfrm>
            <a:off x="469427" y="384168"/>
            <a:ext cx="0" cy="236605"/>
          </a:xfrm>
          <a:prstGeom prst="line">
            <a:avLst/>
          </a:prstGeom>
          <a:ln>
            <a:solidFill>
              <a:srgbClr val="56565A"/>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a:effectLst/>
        </p:spPr>
      </p:pic>
      <p:sp>
        <p:nvSpPr>
          <p:cNvPr id="9" name="Title 1"/>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56565A"/>
                </a:solidFill>
                <a:latin typeface="Museo Sans 300"/>
                <a:cs typeface="Museo Sans 300"/>
              </a:rPr>
              <a:t>www.landlords.org.uk</a:t>
            </a:r>
            <a:endParaRPr lang="en-US" sz="1000">
              <a:solidFill>
                <a:srgbClr val="56565A"/>
              </a:solidFill>
              <a:latin typeface="Museo Sans 300"/>
              <a:cs typeface="Museo Sans 300"/>
            </a:endParaRPr>
          </a:p>
        </p:txBody>
      </p:sp>
      <p:cxnSp>
        <p:nvCxnSpPr>
          <p:cNvPr id="11" name="Straight Connector 10"/>
          <p:cNvCxnSpPr/>
          <p:nvPr userDrawn="1"/>
        </p:nvCxnSpPr>
        <p:spPr>
          <a:xfrm>
            <a:off x="469329" y="914400"/>
            <a:ext cx="822719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xmlns="" id="{0158617C-9C29-094B-9B85-122F768EDC25}"/>
              </a:ext>
            </a:extLst>
          </p:cNvPr>
          <p:cNvSpPr>
            <a:spLocks noGrp="1"/>
          </p:cNvSpPr>
          <p:nvPr>
            <p:ph type="body" sz="quarter" idx="10"/>
          </p:nvPr>
        </p:nvSpPr>
        <p:spPr>
          <a:xfrm>
            <a:off x="342398" y="1164431"/>
            <a:ext cx="3008312" cy="1814513"/>
          </a:xfrm>
        </p:spPr>
        <p:txBody>
          <a:bodyPr/>
          <a:lstStyle>
            <a:lvl1pPr marL="0" indent="0">
              <a:buFontTx/>
              <a:buNone/>
              <a:defRPr>
                <a:solidFill>
                  <a:srgbClr val="56565A"/>
                </a:solidFill>
                <a:latin typeface="Museo Sans 900" panose="02000000000000000000" pitchFamily="2" charset="77"/>
              </a:defRPr>
            </a:lvl1pPr>
            <a:lvl2pPr marL="457200" indent="0">
              <a:buFontTx/>
              <a:buNone/>
              <a:defRPr>
                <a:solidFill>
                  <a:schemeClr val="bg1"/>
                </a:solidFill>
                <a:latin typeface="Museo Sans 900" panose="02000000000000000000" pitchFamily="2" charset="77"/>
              </a:defRPr>
            </a:lvl2pPr>
            <a:lvl3pPr marL="914400" indent="0">
              <a:buFontTx/>
              <a:buNone/>
              <a:defRPr>
                <a:solidFill>
                  <a:schemeClr val="bg1"/>
                </a:solidFill>
                <a:latin typeface="Museo Sans 900" panose="02000000000000000000" pitchFamily="2" charset="77"/>
              </a:defRPr>
            </a:lvl3pPr>
            <a:lvl4pPr marL="1371600" indent="0">
              <a:buFontTx/>
              <a:buNone/>
              <a:defRPr>
                <a:solidFill>
                  <a:schemeClr val="bg1"/>
                </a:solidFill>
                <a:latin typeface="Museo Sans 900" panose="02000000000000000000" pitchFamily="2" charset="77"/>
              </a:defRPr>
            </a:lvl4pPr>
            <a:lvl5pPr marL="1828800" indent="0">
              <a:buFontTx/>
              <a:buNone/>
              <a:defRPr>
                <a:solidFill>
                  <a:schemeClr val="bg1"/>
                </a:solidFill>
                <a:latin typeface="Museo Sans 900" panose="02000000000000000000" pitchFamily="2" charset="77"/>
              </a:defRPr>
            </a:lvl5pPr>
          </a:lstStyle>
          <a:p>
            <a:pPr lvl="0"/>
            <a:r>
              <a:rPr lang="en-US"/>
              <a:t>Edit Master</a:t>
            </a:r>
          </a:p>
        </p:txBody>
      </p:sp>
      <p:sp>
        <p:nvSpPr>
          <p:cNvPr id="15" name="Title 1">
            <a:extLst>
              <a:ext uri="{FF2B5EF4-FFF2-40B4-BE49-F238E27FC236}">
                <a16:creationId xmlns:a16="http://schemas.microsoft.com/office/drawing/2014/main" xmlns="" id="{FB0E7FDB-7701-0A46-A874-A7F01DCE9591}"/>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3" name="Straight Connector 12">
            <a:extLst>
              <a:ext uri="{FF2B5EF4-FFF2-40B4-BE49-F238E27FC236}">
                <a16:creationId xmlns:a16="http://schemas.microsoft.com/office/drawing/2014/main" xmlns="" id="{B5FC2B26-025B-DD4C-8655-21749F356977}"/>
              </a:ext>
            </a:extLst>
          </p:cNvPr>
          <p:cNvCxnSpPr>
            <a:cxnSpLocks/>
          </p:cNvCxnSpPr>
          <p:nvPr userDrawn="1"/>
        </p:nvCxnSpPr>
        <p:spPr>
          <a:xfrm>
            <a:off x="8524663" y="6511033"/>
            <a:ext cx="0" cy="14142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597545"/>
      </p:ext>
    </p:extLst>
  </p:cSld>
  <p:clrMapOvr>
    <a:masterClrMapping/>
  </p:clrMapOvr>
  <p:extLst>
    <p:ext uri="{DCECCB84-F9BA-43D5-87BE-67443E8EF086}">
      <p15:sldGuideLst xmlns:p15="http://schemas.microsoft.com/office/powerpoint/2012/main" xmlns="">
        <p15:guide id="1" pos="29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464A4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F689A3E-A8B2-6848-B94D-08EFA22F4F84}"/>
              </a:ext>
            </a:extLst>
          </p:cNvPr>
          <p:cNvSpPr/>
          <p:nvPr userDrawn="1"/>
        </p:nvSpPr>
        <p:spPr>
          <a:xfrm>
            <a:off x="-1" y="0"/>
            <a:ext cx="9145505" cy="6858000"/>
          </a:xfrm>
          <a:prstGeom prst="rect">
            <a:avLst/>
          </a:prstGeom>
          <a:solidFill>
            <a:srgbClr val="30CF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DFDCE4-B069-164D-B4DC-522EC2987E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14399"/>
            <a:ext cx="9144000" cy="5943601"/>
          </a:xfrm>
          <a:prstGeom prst="rect">
            <a:avLst/>
          </a:prstGeom>
        </p:spPr>
      </p:pic>
      <p:pic>
        <p:nvPicPr>
          <p:cNvPr id="12" name="Picture 11">
            <a:extLst>
              <a:ext uri="{FF2B5EF4-FFF2-40B4-BE49-F238E27FC236}">
                <a16:creationId xmlns:a16="http://schemas.microsoft.com/office/drawing/2014/main" xmlns="" id="{8547730E-FE22-4143-8F50-7B6F5E92638F}"/>
              </a:ext>
            </a:extLst>
          </p:cNvPr>
          <p:cNvPicPr>
            <a:picLocks noChangeAspect="1"/>
          </p:cNvPicPr>
          <p:nvPr userDrawn="1"/>
        </p:nvPicPr>
        <p:blipFill rotWithShape="1">
          <a:blip r:embed="rId3" cstate="screen">
            <a:lum bright="100000"/>
            <a:extLst>
              <a:ext uri="{28A0092B-C50C-407E-A947-70E740481C1C}">
                <a14:useLocalDpi xmlns:a14="http://schemas.microsoft.com/office/drawing/2010/main"/>
              </a:ext>
            </a:extLst>
          </a:blip>
          <a:srcRect l="4649"/>
          <a:stretch/>
        </p:blipFill>
        <p:spPr>
          <a:xfrm>
            <a:off x="502816" y="384167"/>
            <a:ext cx="686842" cy="236605"/>
          </a:xfrm>
          <a:prstGeom prst="rect">
            <a:avLst/>
          </a:prstGeom>
        </p:spPr>
      </p:pic>
      <p:cxnSp>
        <p:nvCxnSpPr>
          <p:cNvPr id="3" name="Straight Connector 2">
            <a:extLst>
              <a:ext uri="{FF2B5EF4-FFF2-40B4-BE49-F238E27FC236}">
                <a16:creationId xmlns:a16="http://schemas.microsoft.com/office/drawing/2014/main" xmlns="" id="{BD737357-A9F5-4A41-943C-12E5E5D5C6B3}"/>
              </a:ext>
            </a:extLst>
          </p:cNvPr>
          <p:cNvCxnSpPr/>
          <p:nvPr userDrawn="1"/>
        </p:nvCxnSpPr>
        <p:spPr>
          <a:xfrm>
            <a:off x="469427" y="384168"/>
            <a:ext cx="0" cy="236605"/>
          </a:xfrm>
          <a:prstGeom prst="line">
            <a:avLst/>
          </a:prstGeom>
          <a:ln>
            <a:solidFill>
              <a:srgbClr val="56565A"/>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a:effectLst/>
        </p:spPr>
      </p:pic>
      <p:sp>
        <p:nvSpPr>
          <p:cNvPr id="9" name="Title 1"/>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chemeClr val="bg1"/>
                </a:solidFill>
                <a:latin typeface="Museo Sans 300"/>
                <a:cs typeface="Museo Sans 300"/>
              </a:rPr>
              <a:t>www.landlords.org.uk</a:t>
            </a:r>
            <a:endParaRPr lang="en-US" sz="1000">
              <a:solidFill>
                <a:schemeClr val="bg1"/>
              </a:solidFill>
              <a:latin typeface="Museo Sans 300"/>
              <a:cs typeface="Museo Sans 300"/>
            </a:endParaRPr>
          </a:p>
        </p:txBody>
      </p:sp>
      <p:cxnSp>
        <p:nvCxnSpPr>
          <p:cNvPr id="11" name="Straight Connector 10"/>
          <p:cNvCxnSpPr/>
          <p:nvPr userDrawn="1"/>
        </p:nvCxnSpPr>
        <p:spPr>
          <a:xfrm>
            <a:off x="469329" y="914400"/>
            <a:ext cx="822719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xmlns="" id="{0158617C-9C29-094B-9B85-122F768EDC25}"/>
              </a:ext>
            </a:extLst>
          </p:cNvPr>
          <p:cNvSpPr>
            <a:spLocks noGrp="1"/>
          </p:cNvSpPr>
          <p:nvPr>
            <p:ph type="body" sz="quarter" idx="10"/>
          </p:nvPr>
        </p:nvSpPr>
        <p:spPr>
          <a:xfrm>
            <a:off x="342398" y="1164431"/>
            <a:ext cx="3008312" cy="1814513"/>
          </a:xfrm>
        </p:spPr>
        <p:txBody>
          <a:bodyPr/>
          <a:lstStyle>
            <a:lvl1pPr marL="0" indent="0">
              <a:buFontTx/>
              <a:buNone/>
              <a:defRPr>
                <a:solidFill>
                  <a:srgbClr val="56565A"/>
                </a:solidFill>
                <a:latin typeface="Museo Sans 900" panose="02000000000000000000" pitchFamily="2" charset="77"/>
              </a:defRPr>
            </a:lvl1pPr>
            <a:lvl2pPr marL="457200" indent="0">
              <a:buFontTx/>
              <a:buNone/>
              <a:defRPr>
                <a:solidFill>
                  <a:schemeClr val="bg1"/>
                </a:solidFill>
                <a:latin typeface="Museo Sans 900" panose="02000000000000000000" pitchFamily="2" charset="77"/>
              </a:defRPr>
            </a:lvl2pPr>
            <a:lvl3pPr marL="914400" indent="0">
              <a:buFontTx/>
              <a:buNone/>
              <a:defRPr>
                <a:solidFill>
                  <a:schemeClr val="bg1"/>
                </a:solidFill>
                <a:latin typeface="Museo Sans 900" panose="02000000000000000000" pitchFamily="2" charset="77"/>
              </a:defRPr>
            </a:lvl3pPr>
            <a:lvl4pPr marL="1371600" indent="0">
              <a:buFontTx/>
              <a:buNone/>
              <a:defRPr>
                <a:solidFill>
                  <a:schemeClr val="bg1"/>
                </a:solidFill>
                <a:latin typeface="Museo Sans 900" panose="02000000000000000000" pitchFamily="2" charset="77"/>
              </a:defRPr>
            </a:lvl4pPr>
            <a:lvl5pPr marL="1828800" indent="0">
              <a:buFontTx/>
              <a:buNone/>
              <a:defRPr>
                <a:solidFill>
                  <a:schemeClr val="bg1"/>
                </a:solidFill>
                <a:latin typeface="Museo Sans 900" panose="02000000000000000000" pitchFamily="2" charset="77"/>
              </a:defRPr>
            </a:lvl5pPr>
          </a:lstStyle>
          <a:p>
            <a:pPr lvl="0"/>
            <a:r>
              <a:rPr lang="en-US"/>
              <a:t>Edit Master</a:t>
            </a:r>
          </a:p>
        </p:txBody>
      </p:sp>
      <p:sp>
        <p:nvSpPr>
          <p:cNvPr id="15" name="Title 1">
            <a:extLst>
              <a:ext uri="{FF2B5EF4-FFF2-40B4-BE49-F238E27FC236}">
                <a16:creationId xmlns:a16="http://schemas.microsoft.com/office/drawing/2014/main" xmlns="" id="{FB0E7FDB-7701-0A46-A874-A7F01DCE9591}"/>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3" name="Straight Connector 12">
            <a:extLst>
              <a:ext uri="{FF2B5EF4-FFF2-40B4-BE49-F238E27FC236}">
                <a16:creationId xmlns:a16="http://schemas.microsoft.com/office/drawing/2014/main" xmlns="" id="{B5FC2B26-025B-DD4C-8655-21749F356977}"/>
              </a:ext>
            </a:extLst>
          </p:cNvPr>
          <p:cNvCxnSpPr>
            <a:cxnSpLocks/>
          </p:cNvCxnSpPr>
          <p:nvPr userDrawn="1"/>
        </p:nvCxnSpPr>
        <p:spPr>
          <a:xfrm>
            <a:off x="8524663" y="6511033"/>
            <a:ext cx="0" cy="14142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441307"/>
      </p:ext>
    </p:extLst>
  </p:cSld>
  <p:clrMapOvr>
    <a:masterClrMapping/>
  </p:clrMapOvr>
  <p:extLst>
    <p:ext uri="{DCECCB84-F9BA-43D5-87BE-67443E8EF086}">
      <p15:sldGuideLst xmlns:p15="http://schemas.microsoft.com/office/powerpoint/2012/main" xmlns="">
        <p15:guide id="1" pos="2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F44320A-3E6B-5C4F-AB99-BD36057EC09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1884223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F44320A-3E6B-5C4F-AB99-BD36057EC097}"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402818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F44320A-3E6B-5C4F-AB99-BD36057EC097}"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312239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F44320A-3E6B-5C4F-AB99-BD36057EC097}"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319994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rgbClr val="30CF9D"/>
                </a:solidFill>
              </a:rPr>
              <a:pPr algn="r">
                <a:lnSpc>
                  <a:spcPct val="80000"/>
                </a:lnSpc>
              </a:pPr>
              <a:t>‹#›</a:t>
            </a:fld>
            <a:endParaRPr lang="en-US" sz="900">
              <a:solidFill>
                <a:srgbClr val="30CF9D"/>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rgbClr val="56565A"/>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xmlns="" id="{6CCEAF0C-43A5-5B47-8CB8-2A7B26AA6F65}"/>
              </a:ext>
            </a:extLst>
          </p:cNvPr>
          <p:cNvSpPr>
            <a:spLocks noGrp="1"/>
          </p:cNvSpPr>
          <p:nvPr>
            <p:ph type="body" sz="quarter" idx="10"/>
          </p:nvPr>
        </p:nvSpPr>
        <p:spPr>
          <a:xfrm>
            <a:off x="347434" y="1176832"/>
            <a:ext cx="4787900" cy="620258"/>
          </a:xfrm>
        </p:spPr>
        <p:txBody>
          <a:bodyPr>
            <a:noAutofit/>
          </a:bodyPr>
          <a:lstStyle>
            <a:lvl1pPr marL="0" indent="0">
              <a:buNone/>
              <a:defRPr sz="3200">
                <a:solidFill>
                  <a:srgbClr val="40D5AE"/>
                </a:solidFill>
                <a:latin typeface="Museo Sans 900" panose="02000000000000000000" pitchFamily="2" charset="77"/>
              </a:defRPr>
            </a:lvl1pPr>
            <a:lvl2pPr>
              <a:defRPr sz="3200">
                <a:solidFill>
                  <a:srgbClr val="40D5AE"/>
                </a:solidFill>
                <a:latin typeface="Museo Sans 900" panose="02000000000000000000" pitchFamily="2" charset="77"/>
              </a:defRPr>
            </a:lvl2pPr>
            <a:lvl3pPr>
              <a:defRPr sz="3200">
                <a:solidFill>
                  <a:srgbClr val="40D5AE"/>
                </a:solidFill>
                <a:latin typeface="Museo Sans 900" panose="02000000000000000000" pitchFamily="2" charset="77"/>
              </a:defRPr>
            </a:lvl3pPr>
            <a:lvl4pPr>
              <a:defRPr sz="3200">
                <a:solidFill>
                  <a:srgbClr val="40D5AE"/>
                </a:solidFill>
                <a:latin typeface="Museo Sans 900" panose="02000000000000000000" pitchFamily="2" charset="77"/>
              </a:defRPr>
            </a:lvl4pPr>
            <a:lvl5pPr>
              <a:defRPr sz="3200">
                <a:solidFill>
                  <a:srgbClr val="40D5AE"/>
                </a:solidFill>
                <a:latin typeface="Museo Sans 900" panose="02000000000000000000" pitchFamily="2" charset="77"/>
              </a:defRPr>
            </a:lvl5pPr>
          </a:lstStyle>
          <a:p>
            <a:pPr lvl="0"/>
            <a:r>
              <a:rPr lang="en-US"/>
              <a:t>Edit Master text styles</a:t>
            </a:r>
          </a:p>
        </p:txBody>
      </p:sp>
      <p:sp>
        <p:nvSpPr>
          <p:cNvPr id="6" name="Text Placeholder 5">
            <a:extLst>
              <a:ext uri="{FF2B5EF4-FFF2-40B4-BE49-F238E27FC236}">
                <a16:creationId xmlns:a16="http://schemas.microsoft.com/office/drawing/2014/main" xmlns="" id="{BB1D6354-700C-374D-8191-2AEDDAD96B3A}"/>
              </a:ext>
            </a:extLst>
          </p:cNvPr>
          <p:cNvSpPr>
            <a:spLocks noGrp="1"/>
          </p:cNvSpPr>
          <p:nvPr>
            <p:ph type="body" sz="quarter" idx="11"/>
          </p:nvPr>
        </p:nvSpPr>
        <p:spPr>
          <a:xfrm>
            <a:off x="347434" y="1971808"/>
            <a:ext cx="4011612" cy="1624013"/>
          </a:xfrm>
        </p:spPr>
        <p:txBody>
          <a:bodyPr>
            <a:normAutofit/>
          </a:bodyPr>
          <a:lstStyle>
            <a:lvl1pPr marL="0" indent="169200">
              <a:buClr>
                <a:srgbClr val="40D5AE"/>
              </a:buClr>
              <a:defRPr sz="1400">
                <a:latin typeface="Museo Sans 500" panose="02000000000000000000" pitchFamily="2" charset="77"/>
              </a:defRPr>
            </a:lvl1pPr>
            <a:lvl2pPr marL="162000" indent="169200">
              <a:buClr>
                <a:srgbClr val="40D5AE"/>
              </a:buClr>
              <a:defRPr sz="1400">
                <a:latin typeface="Museo Sans 500" panose="02000000000000000000" pitchFamily="2" charset="77"/>
              </a:defRPr>
            </a:lvl2pPr>
            <a:lvl3pPr>
              <a:defRPr sz="1400">
                <a:latin typeface="Museo Sans 500" panose="02000000000000000000" pitchFamily="2" charset="77"/>
              </a:defRPr>
            </a:lvl3pPr>
            <a:lvl4pPr>
              <a:defRPr sz="1400">
                <a:latin typeface="Museo Sans 500" panose="02000000000000000000" pitchFamily="2" charset="77"/>
              </a:defRPr>
            </a:lvl4pPr>
            <a:lvl5pPr>
              <a:defRPr sz="1400">
                <a:latin typeface="Museo Sans 500" panose="02000000000000000000" pitchFamily="2" charset="77"/>
              </a:defRPr>
            </a:lvl5pPr>
          </a:lstStyle>
          <a:p>
            <a:pPr lvl="0"/>
            <a:r>
              <a:rPr lang="en-US"/>
              <a:t>Edit Master text styles</a:t>
            </a:r>
          </a:p>
          <a:p>
            <a:pPr lvl="0"/>
            <a:endParaRPr lang="en-US"/>
          </a:p>
          <a:p>
            <a:pPr lvl="1"/>
            <a:r>
              <a:rPr lang="en-US"/>
              <a:t>Second level</a:t>
            </a:r>
          </a:p>
        </p:txBody>
      </p:sp>
    </p:spTree>
    <p:extLst>
      <p:ext uri="{BB962C8B-B14F-4D97-AF65-F5344CB8AC3E}">
        <p14:creationId xmlns:p14="http://schemas.microsoft.com/office/powerpoint/2010/main" val="3815278015"/>
      </p:ext>
    </p:extLst>
  </p:cSld>
  <p:clrMapOvr>
    <a:masterClrMapping/>
  </p:clrMapOvr>
  <p:extLst>
    <p:ext uri="{DCECCB84-F9BA-43D5-87BE-67443E8EF086}">
      <p15:sldGuideLst xmlns:p15="http://schemas.microsoft.com/office/powerpoint/2012/main" xmlns="">
        <p15:guide id="1" pos="295">
          <p15:clr>
            <a:srgbClr val="FBAE40"/>
          </p15:clr>
        </p15:guide>
        <p15:guide id="2" orient="horz" pos="1003">
          <p15:clr>
            <a:srgbClr val="FBAE40"/>
          </p15:clr>
        </p15:guide>
        <p15:guide id="3" orient="horz" pos="136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4320A-3E6B-5C4F-AB99-BD36057EC097}"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1072533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F44320A-3E6B-5C4F-AB99-BD36057EC097}"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1688871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F44320A-3E6B-5C4F-AB99-BD36057EC097}"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1914323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F44320A-3E6B-5C4F-AB99-BD36057EC09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474579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F44320A-3E6B-5C4F-AB99-BD36057EC09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C0566-B084-DE49-8F73-A662E7E0F7C1}" type="slidenum">
              <a:rPr lang="en-US" smtClean="0"/>
              <a:t>‹#›</a:t>
            </a:fld>
            <a:endParaRPr lang="en-US"/>
          </a:p>
        </p:txBody>
      </p:sp>
    </p:spTree>
    <p:extLst>
      <p:ext uri="{BB962C8B-B14F-4D97-AF65-F5344CB8AC3E}">
        <p14:creationId xmlns:p14="http://schemas.microsoft.com/office/powerpoint/2010/main" val="3880307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buClr>
                <a:srgbClr val="ED174F"/>
              </a:buClr>
            </a:pPr>
            <a:endParaRPr lang="en-GB" sz="1292">
              <a:solidFill>
                <a:srgbClr val="FFFFFF"/>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3187472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2577224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3"/>
          <a:stretch>
            <a:fillRect/>
          </a:stretch>
        </p:blipFill>
        <p:spPr>
          <a:xfrm>
            <a:off x="469329" y="386952"/>
            <a:ext cx="720330" cy="236605"/>
          </a:xfrm>
          <a:prstGeom prst="rect">
            <a:avLst/>
          </a:prstGeom>
        </p:spPr>
      </p:pic>
      <p:sp>
        <p:nvSpPr>
          <p:cNvPr id="9" name="Title 1"/>
          <p:cNvSpPr txBox="1">
            <a:spLocks/>
          </p:cNvSpPr>
          <p:nvPr userDrawn="1"/>
        </p:nvSpPr>
        <p:spPr>
          <a:xfrm>
            <a:off x="377298" y="6551635"/>
            <a:ext cx="4159617"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0" name="Title 1"/>
          <p:cNvSpPr txBox="1">
            <a:spLocks/>
          </p:cNvSpPr>
          <p:nvPr userDrawn="1"/>
        </p:nvSpPr>
        <p:spPr>
          <a:xfrm>
            <a:off x="8449177" y="6568402"/>
            <a:ext cx="387513" cy="2023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rgbClr val="30CF9D"/>
                </a:solidFill>
              </a:rPr>
              <a:pPr algn="r">
                <a:lnSpc>
                  <a:spcPct val="80000"/>
                </a:lnSpc>
              </a:pPr>
              <a:t>‹#›</a:t>
            </a:fld>
            <a:endParaRPr lang="en-US" sz="900">
              <a:solidFill>
                <a:srgbClr val="30CF9D"/>
              </a:solidFill>
              <a:latin typeface="Museo Sans 700"/>
              <a:cs typeface="Museo Sans 700"/>
            </a:endParaRPr>
          </a:p>
        </p:txBody>
      </p:sp>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3" name="Title 1"/>
          <p:cNvSpPr>
            <a:spLocks noGrp="1"/>
          </p:cNvSpPr>
          <p:nvPr>
            <p:ph type="title"/>
          </p:nvPr>
        </p:nvSpPr>
        <p:spPr>
          <a:xfrm>
            <a:off x="469328" y="1356639"/>
            <a:ext cx="8215063" cy="460375"/>
          </a:xfrm>
        </p:spPr>
        <p:txBody>
          <a:bodyPr lIns="0">
            <a:noAutofit/>
          </a:bodyPr>
          <a:lstStyle>
            <a:lvl1pPr algn="l">
              <a:defRPr sz="3200">
                <a:solidFill>
                  <a:srgbClr val="40D5AE"/>
                </a:solidFill>
              </a:defRPr>
            </a:lvl1pPr>
          </a:lstStyle>
          <a:p>
            <a:r>
              <a:rPr lang="en-US"/>
              <a:t>Click to edit Master title style</a:t>
            </a:r>
          </a:p>
        </p:txBody>
      </p:sp>
      <p:sp>
        <p:nvSpPr>
          <p:cNvPr id="14" name="Content Placeholder 2"/>
          <p:cNvSpPr>
            <a:spLocks noGrp="1"/>
          </p:cNvSpPr>
          <p:nvPr>
            <p:ph idx="4294967295"/>
          </p:nvPr>
        </p:nvSpPr>
        <p:spPr>
          <a:xfrm>
            <a:off x="457200" y="2114803"/>
            <a:ext cx="8229600" cy="3444840"/>
          </a:xfrm>
        </p:spPr>
        <p:txBody>
          <a:bodyPr/>
          <a:lstStyle/>
          <a:p>
            <a:pPr lvl="0"/>
            <a:r>
              <a:rPr lang="en-US"/>
              <a:t>Click to edit Master text styles</a:t>
            </a:r>
          </a:p>
        </p:txBody>
      </p:sp>
    </p:spTree>
    <p:extLst>
      <p:ext uri="{BB962C8B-B14F-4D97-AF65-F5344CB8AC3E}">
        <p14:creationId xmlns:p14="http://schemas.microsoft.com/office/powerpoint/2010/main" val="1466642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3"/>
          <a:stretch>
            <a:fillRect/>
          </a:stretch>
        </p:blipFill>
        <p:spPr>
          <a:xfrm>
            <a:off x="469329" y="386952"/>
            <a:ext cx="720330" cy="236605"/>
          </a:xfrm>
          <a:prstGeom prst="rect">
            <a:avLst/>
          </a:prstGeom>
        </p:spPr>
      </p:pic>
      <p:sp>
        <p:nvSpPr>
          <p:cNvPr id="9" name="Title 1"/>
          <p:cNvSpPr txBox="1">
            <a:spLocks/>
          </p:cNvSpPr>
          <p:nvPr userDrawn="1"/>
        </p:nvSpPr>
        <p:spPr>
          <a:xfrm>
            <a:off x="377298" y="6551635"/>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0" name="Title 1"/>
          <p:cNvSpPr txBox="1">
            <a:spLocks/>
          </p:cNvSpPr>
          <p:nvPr userDrawn="1"/>
        </p:nvSpPr>
        <p:spPr>
          <a:xfrm>
            <a:off x="8449177" y="6568402"/>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rgbClr val="30CF9D"/>
                </a:solidFill>
              </a:rPr>
              <a:pPr algn="r">
                <a:lnSpc>
                  <a:spcPct val="80000"/>
                </a:lnSpc>
              </a:pPr>
              <a:t>‹#›</a:t>
            </a:fld>
            <a:endParaRPr lang="en-US" sz="900">
              <a:solidFill>
                <a:srgbClr val="30CF9D"/>
              </a:solidFill>
              <a:latin typeface="Museo Sans 700"/>
              <a:cs typeface="Museo Sans 700"/>
            </a:endParaRPr>
          </a:p>
        </p:txBody>
      </p:sp>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4789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4320A-3E6B-5C4F-AB99-BD36057EC097}"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310323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BD46D81-7B19-A748-9D14-AF351EE39D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20614" y="923694"/>
            <a:ext cx="4544108" cy="596114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a:ext uri="{FF2B5EF4-FFF2-40B4-BE49-F238E27FC236}">
                <a16:creationId xmlns:a16="http://schemas.microsoft.com/office/drawing/2014/main" xmlns="" id="{CD7B4565-4C56-7F42-A517-EF994B2C28FC}"/>
              </a:ext>
            </a:extLst>
          </p:cNvPr>
          <p:cNvSpPr>
            <a:spLocks noGrp="1"/>
          </p:cNvSpPr>
          <p:nvPr>
            <p:ph type="body" sz="quarter" idx="10"/>
          </p:nvPr>
        </p:nvSpPr>
        <p:spPr>
          <a:xfrm>
            <a:off x="347434" y="1176832"/>
            <a:ext cx="4787900" cy="620258"/>
          </a:xfrm>
        </p:spPr>
        <p:txBody>
          <a:bodyPr>
            <a:noAutofit/>
          </a:bodyPr>
          <a:lstStyle>
            <a:lvl1pPr marL="0" indent="0">
              <a:buNone/>
              <a:defRPr sz="3200">
                <a:solidFill>
                  <a:srgbClr val="40D5AE"/>
                </a:solidFill>
                <a:latin typeface="Museo Sans 900" panose="02000000000000000000" pitchFamily="2" charset="77"/>
              </a:defRPr>
            </a:lvl1pPr>
            <a:lvl2pPr>
              <a:defRPr sz="3200">
                <a:solidFill>
                  <a:srgbClr val="40D5AE"/>
                </a:solidFill>
                <a:latin typeface="Museo Sans 900" panose="02000000000000000000" pitchFamily="2" charset="77"/>
              </a:defRPr>
            </a:lvl2pPr>
            <a:lvl3pPr>
              <a:defRPr sz="3200">
                <a:solidFill>
                  <a:srgbClr val="40D5AE"/>
                </a:solidFill>
                <a:latin typeface="Museo Sans 900" panose="02000000000000000000" pitchFamily="2" charset="77"/>
              </a:defRPr>
            </a:lvl3pPr>
            <a:lvl4pPr>
              <a:defRPr sz="3200">
                <a:solidFill>
                  <a:srgbClr val="40D5AE"/>
                </a:solidFill>
                <a:latin typeface="Museo Sans 900" panose="02000000000000000000" pitchFamily="2" charset="77"/>
              </a:defRPr>
            </a:lvl4pPr>
            <a:lvl5pPr>
              <a:defRPr sz="3200">
                <a:solidFill>
                  <a:srgbClr val="40D5AE"/>
                </a:solidFill>
                <a:latin typeface="Museo Sans 900" panose="02000000000000000000" pitchFamily="2" charset="77"/>
              </a:defRPr>
            </a:lvl5pPr>
          </a:lstStyle>
          <a:p>
            <a:pPr lvl="0"/>
            <a:r>
              <a:rPr lang="en-US"/>
              <a:t>Edit Master text styles</a:t>
            </a:r>
          </a:p>
        </p:txBody>
      </p:sp>
      <p:sp>
        <p:nvSpPr>
          <p:cNvPr id="15" name="Text Placeholder 5">
            <a:extLst>
              <a:ext uri="{FF2B5EF4-FFF2-40B4-BE49-F238E27FC236}">
                <a16:creationId xmlns:a16="http://schemas.microsoft.com/office/drawing/2014/main" xmlns="" id="{778CAC60-7BEC-7640-AF1E-66B823DEF4B7}"/>
              </a:ext>
            </a:extLst>
          </p:cNvPr>
          <p:cNvSpPr>
            <a:spLocks noGrp="1"/>
          </p:cNvSpPr>
          <p:nvPr>
            <p:ph type="body" sz="quarter" idx="11"/>
          </p:nvPr>
        </p:nvSpPr>
        <p:spPr>
          <a:xfrm>
            <a:off x="347434" y="1971808"/>
            <a:ext cx="4011612" cy="1624013"/>
          </a:xfrm>
        </p:spPr>
        <p:txBody>
          <a:bodyPr>
            <a:normAutofit/>
          </a:bodyPr>
          <a:lstStyle>
            <a:lvl1pPr marL="0" indent="169200">
              <a:buClr>
                <a:srgbClr val="40D5AE"/>
              </a:buClr>
              <a:defRPr sz="1400">
                <a:latin typeface="Museo Sans 500" panose="02000000000000000000" pitchFamily="2" charset="77"/>
              </a:defRPr>
            </a:lvl1pPr>
            <a:lvl2pPr marL="162000" indent="169200">
              <a:buClr>
                <a:srgbClr val="40D5AE"/>
              </a:buClr>
              <a:defRPr sz="1400">
                <a:latin typeface="Museo Sans 500" panose="02000000000000000000" pitchFamily="2" charset="77"/>
              </a:defRPr>
            </a:lvl2pPr>
            <a:lvl3pPr>
              <a:defRPr sz="1400">
                <a:latin typeface="Museo Sans 500" panose="02000000000000000000" pitchFamily="2" charset="77"/>
              </a:defRPr>
            </a:lvl3pPr>
            <a:lvl4pPr>
              <a:defRPr sz="1400">
                <a:latin typeface="Museo Sans 500" panose="02000000000000000000" pitchFamily="2" charset="77"/>
              </a:defRPr>
            </a:lvl4pPr>
            <a:lvl5pPr>
              <a:defRPr sz="1400">
                <a:latin typeface="Museo Sans 500" panose="02000000000000000000" pitchFamily="2" charset="77"/>
              </a:defRPr>
            </a:lvl5pPr>
          </a:lstStyle>
          <a:p>
            <a:pPr lvl="0"/>
            <a:r>
              <a:rPr lang="en-US"/>
              <a:t>Edit Master text styles</a:t>
            </a:r>
          </a:p>
          <a:p>
            <a:pPr lvl="0"/>
            <a:endParaRPr lang="en-US"/>
          </a:p>
          <a:p>
            <a:pPr lvl="1"/>
            <a:r>
              <a:rPr lang="en-US"/>
              <a:t>Second level</a:t>
            </a:r>
          </a:p>
        </p:txBody>
      </p:sp>
    </p:spTree>
    <p:extLst>
      <p:ext uri="{BB962C8B-B14F-4D97-AF65-F5344CB8AC3E}">
        <p14:creationId xmlns:p14="http://schemas.microsoft.com/office/powerpoint/2010/main" val="972765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44320A-3E6B-5C4F-AB99-BD36057EC097}"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3199117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44320A-3E6B-5C4F-AB99-BD36057EC097}" type="datetimeFigureOut">
              <a:rPr lang="en-US" smtClean="0"/>
              <a:pPr/>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418485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44320A-3E6B-5C4F-AB99-BD36057EC097}" type="datetimeFigureOut">
              <a:rPr lang="en-US" smtClean="0"/>
              <a:pPr/>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820179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4320A-3E6B-5C4F-AB99-BD36057EC097}" type="datetimeFigureOut">
              <a:rPr lang="en-US" smtClean="0"/>
              <a:pPr/>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2058591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4320A-3E6B-5C4F-AB99-BD36057EC097}"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2705120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4320A-3E6B-5C4F-AB99-BD36057EC097}"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2159693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4320A-3E6B-5C4F-AB99-BD36057EC097}"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3858012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4320A-3E6B-5C4F-AB99-BD36057EC097}"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C0566-B084-DE49-8F73-A662E7E0F7C1}" type="slidenum">
              <a:rPr lang="en-US" smtClean="0"/>
              <a:pPr/>
              <a:t>‹#›</a:t>
            </a:fld>
            <a:endParaRPr lang="en-US"/>
          </a:p>
        </p:txBody>
      </p:sp>
    </p:spTree>
    <p:extLst>
      <p:ext uri="{BB962C8B-B14F-4D97-AF65-F5344CB8AC3E}">
        <p14:creationId xmlns:p14="http://schemas.microsoft.com/office/powerpoint/2010/main" val="3861044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1700424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buClr>
                <a:srgbClr val="ED174F"/>
              </a:buClr>
            </a:pPr>
            <a:endParaRPr lang="en-GB" sz="1292">
              <a:solidFill>
                <a:srgbClr val="FFFFFF"/>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216905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FF06F30-AA6C-DA4D-B2B3-FDE990B867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2363" y="921115"/>
            <a:ext cx="4741497" cy="5977827"/>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a:extLst>
              <a:ext uri="{FF2B5EF4-FFF2-40B4-BE49-F238E27FC236}">
                <a16:creationId xmlns:a16="http://schemas.microsoft.com/office/drawing/2014/main" xmlns="" id="{8AE35A8B-B399-2D4E-9DD6-29600F6BDEED}"/>
              </a:ext>
            </a:extLst>
          </p:cNvPr>
          <p:cNvSpPr>
            <a:spLocks noGrp="1"/>
          </p:cNvSpPr>
          <p:nvPr>
            <p:ph type="body" sz="quarter" idx="10"/>
          </p:nvPr>
        </p:nvSpPr>
        <p:spPr>
          <a:xfrm>
            <a:off x="347434" y="1176832"/>
            <a:ext cx="4787900" cy="620258"/>
          </a:xfrm>
        </p:spPr>
        <p:txBody>
          <a:bodyPr>
            <a:noAutofit/>
          </a:bodyPr>
          <a:lstStyle>
            <a:lvl1pPr marL="0" indent="0">
              <a:buNone/>
              <a:defRPr sz="3200">
                <a:solidFill>
                  <a:srgbClr val="40D5AE"/>
                </a:solidFill>
                <a:latin typeface="Museo Sans 900" panose="02000000000000000000" pitchFamily="2" charset="77"/>
              </a:defRPr>
            </a:lvl1pPr>
            <a:lvl2pPr>
              <a:defRPr sz="3200">
                <a:solidFill>
                  <a:srgbClr val="40D5AE"/>
                </a:solidFill>
                <a:latin typeface="Museo Sans 900" panose="02000000000000000000" pitchFamily="2" charset="77"/>
              </a:defRPr>
            </a:lvl2pPr>
            <a:lvl3pPr>
              <a:defRPr sz="3200">
                <a:solidFill>
                  <a:srgbClr val="40D5AE"/>
                </a:solidFill>
                <a:latin typeface="Museo Sans 900" panose="02000000000000000000" pitchFamily="2" charset="77"/>
              </a:defRPr>
            </a:lvl3pPr>
            <a:lvl4pPr>
              <a:defRPr sz="3200">
                <a:solidFill>
                  <a:srgbClr val="40D5AE"/>
                </a:solidFill>
                <a:latin typeface="Museo Sans 900" panose="02000000000000000000" pitchFamily="2" charset="77"/>
              </a:defRPr>
            </a:lvl4pPr>
            <a:lvl5pPr>
              <a:defRPr sz="3200">
                <a:solidFill>
                  <a:srgbClr val="40D5AE"/>
                </a:solidFill>
                <a:latin typeface="Museo Sans 900" panose="02000000000000000000" pitchFamily="2" charset="77"/>
              </a:defRPr>
            </a:lvl5pPr>
          </a:lstStyle>
          <a:p>
            <a:pPr lvl="0"/>
            <a:r>
              <a:rPr lang="en-US"/>
              <a:t>Edit Master text styles</a:t>
            </a:r>
          </a:p>
        </p:txBody>
      </p:sp>
      <p:sp>
        <p:nvSpPr>
          <p:cNvPr id="16" name="Text Placeholder 5">
            <a:extLst>
              <a:ext uri="{FF2B5EF4-FFF2-40B4-BE49-F238E27FC236}">
                <a16:creationId xmlns:a16="http://schemas.microsoft.com/office/drawing/2014/main" xmlns="" id="{D47A0B36-0BDA-3243-AAE0-A2124DCBF08D}"/>
              </a:ext>
            </a:extLst>
          </p:cNvPr>
          <p:cNvSpPr>
            <a:spLocks noGrp="1"/>
          </p:cNvSpPr>
          <p:nvPr>
            <p:ph type="body" sz="quarter" idx="11"/>
          </p:nvPr>
        </p:nvSpPr>
        <p:spPr>
          <a:xfrm>
            <a:off x="347434" y="1971808"/>
            <a:ext cx="4011612" cy="1624013"/>
          </a:xfrm>
        </p:spPr>
        <p:txBody>
          <a:bodyPr>
            <a:normAutofit/>
          </a:bodyPr>
          <a:lstStyle>
            <a:lvl1pPr marL="0" indent="169200">
              <a:buClr>
                <a:srgbClr val="40D5AE"/>
              </a:buClr>
              <a:defRPr sz="1400">
                <a:latin typeface="Museo Sans 500" panose="02000000000000000000" pitchFamily="2" charset="77"/>
              </a:defRPr>
            </a:lvl1pPr>
            <a:lvl2pPr marL="162000" indent="169200">
              <a:buClr>
                <a:srgbClr val="40D5AE"/>
              </a:buClr>
              <a:defRPr sz="1400">
                <a:latin typeface="Museo Sans 500" panose="02000000000000000000" pitchFamily="2" charset="77"/>
              </a:defRPr>
            </a:lvl2pPr>
            <a:lvl3pPr>
              <a:defRPr sz="1400">
                <a:latin typeface="Museo Sans 500" panose="02000000000000000000" pitchFamily="2" charset="77"/>
              </a:defRPr>
            </a:lvl3pPr>
            <a:lvl4pPr>
              <a:defRPr sz="1400">
                <a:latin typeface="Museo Sans 500" panose="02000000000000000000" pitchFamily="2" charset="77"/>
              </a:defRPr>
            </a:lvl4pPr>
            <a:lvl5pPr>
              <a:defRPr sz="1400">
                <a:latin typeface="Museo Sans 500" panose="02000000000000000000" pitchFamily="2" charset="77"/>
              </a:defRPr>
            </a:lvl5pPr>
          </a:lstStyle>
          <a:p>
            <a:pPr lvl="0"/>
            <a:r>
              <a:rPr lang="en-US"/>
              <a:t>Edit Master text styles</a:t>
            </a:r>
          </a:p>
          <a:p>
            <a:pPr lvl="0"/>
            <a:endParaRPr lang="en-US"/>
          </a:p>
          <a:p>
            <a:pPr lvl="1"/>
            <a:r>
              <a:rPr lang="en-US"/>
              <a:t>Second level</a:t>
            </a:r>
          </a:p>
        </p:txBody>
      </p:sp>
    </p:spTree>
    <p:extLst>
      <p:ext uri="{BB962C8B-B14F-4D97-AF65-F5344CB8AC3E}">
        <p14:creationId xmlns:p14="http://schemas.microsoft.com/office/powerpoint/2010/main" val="3604148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48142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721" y="262608"/>
            <a:ext cx="8626719" cy="782638"/>
          </a:xfrm>
        </p:spPr>
        <p:txBody>
          <a:bodyPr/>
          <a:lstStyle/>
          <a:p>
            <a:r>
              <a:rPr lang="en-US"/>
              <a:t>Click to edit Master title style</a:t>
            </a:r>
            <a:endParaRPr lang="en-GB"/>
          </a:p>
        </p:txBody>
      </p:sp>
      <p:sp>
        <p:nvSpPr>
          <p:cNvPr id="3" name="Content Placeholder 2"/>
          <p:cNvSpPr>
            <a:spLocks noGrp="1"/>
          </p:cNvSpPr>
          <p:nvPr>
            <p:ph sz="half" idx="1"/>
          </p:nvPr>
        </p:nvSpPr>
        <p:spPr>
          <a:xfrm>
            <a:off x="244721" y="1072054"/>
            <a:ext cx="8599028" cy="499766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9646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721" y="262608"/>
            <a:ext cx="8626719" cy="782638"/>
          </a:xfrm>
        </p:spPr>
        <p:txBody>
          <a:bodyPr/>
          <a:lstStyle/>
          <a:p>
            <a:r>
              <a:rPr lang="en-US"/>
              <a:t>Click to edit Master title style</a:t>
            </a:r>
            <a:endParaRPr lang="en-GB"/>
          </a:p>
        </p:txBody>
      </p:sp>
      <p:sp>
        <p:nvSpPr>
          <p:cNvPr id="3" name="Content Placeholder 2"/>
          <p:cNvSpPr>
            <a:spLocks noGrp="1"/>
          </p:cNvSpPr>
          <p:nvPr>
            <p:ph sz="half" idx="1"/>
          </p:nvPr>
        </p:nvSpPr>
        <p:spPr>
          <a:xfrm>
            <a:off x="244732" y="1072062"/>
            <a:ext cx="4246685" cy="51237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9677" y="1072062"/>
            <a:ext cx="4246685" cy="51237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930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4"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Tree>
    <p:extLst>
      <p:ext uri="{BB962C8B-B14F-4D97-AF65-F5344CB8AC3E}">
        <p14:creationId xmlns:p14="http://schemas.microsoft.com/office/powerpoint/2010/main" val="272468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trapline ">
    <p:spTree>
      <p:nvGrpSpPr>
        <p:cNvPr id="1" name=""/>
        <p:cNvGrpSpPr/>
        <p:nvPr/>
      </p:nvGrpSpPr>
      <p:grpSpPr>
        <a:xfrm>
          <a:off x="0" y="0"/>
          <a:ext cx="0" cy="0"/>
          <a:chOff x="0" y="0"/>
          <a:chExt cx="0" cy="0"/>
        </a:xfrm>
      </p:grpSpPr>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buClr>
                <a:srgbClr val="ED174F"/>
              </a:buClr>
            </a:pPr>
            <a:endParaRPr lang="en-GB" sz="1292">
              <a:solidFill>
                <a:srgbClr val="FFFFFF"/>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3323543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buClr>
                <a:srgbClr val="ED174F"/>
              </a:buClr>
            </a:pPr>
            <a:endParaRPr lang="en-GB" sz="1292">
              <a:solidFill>
                <a:srgbClr val="FFFFFF"/>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3513466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buClr>
                <a:srgbClr val="ED174F"/>
              </a:buClr>
            </a:pPr>
            <a:endParaRPr lang="en-GB" sz="1292">
              <a:solidFill>
                <a:srgbClr val="FFFFFF"/>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lvl1pPr>
              <a:defRPr>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780197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buClr>
                <a:srgbClr val="ED174F"/>
              </a:buClr>
            </a:pPr>
            <a:endParaRPr lang="en-GB" sz="1292">
              <a:solidFill>
                <a:srgbClr val="FFFFFF"/>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lvl1pPr>
              <a:defRPr>
                <a:solidFill>
                  <a:schemeClr val="accent3"/>
                </a:solidFill>
              </a:defRPr>
            </a:lvl1pPr>
          </a:lstStyle>
          <a:p>
            <a:r>
              <a:rPr lang="en-US"/>
              <a:t>Click to edit Master title style</a:t>
            </a:r>
            <a:endParaRPr lang="en-GB"/>
          </a:p>
        </p:txBody>
      </p:sp>
    </p:spTree>
    <p:extLst>
      <p:ext uri="{BB962C8B-B14F-4D97-AF65-F5344CB8AC3E}">
        <p14:creationId xmlns:p14="http://schemas.microsoft.com/office/powerpoint/2010/main" val="1751881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buClr>
                <a:srgbClr val="ED174F"/>
              </a:buClr>
            </a:pPr>
            <a:endParaRPr lang="en-GB" sz="1292">
              <a:solidFill>
                <a:srgbClr val="FFFFFF"/>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172991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trapline, two arrows">
    <p:spTree>
      <p:nvGrpSpPr>
        <p:cNvPr id="1" name=""/>
        <p:cNvGrpSpPr/>
        <p:nvPr/>
      </p:nvGrpSpPr>
      <p:grpSpPr>
        <a:xfrm>
          <a:off x="0" y="0"/>
          <a:ext cx="0" cy="0"/>
          <a:chOff x="0" y="0"/>
          <a:chExt cx="0" cy="0"/>
        </a:xfrm>
      </p:grpSpPr>
      <p:sp>
        <p:nvSpPr>
          <p:cNvPr id="9" name="Pentagon 8"/>
          <p:cNvSpPr/>
          <p:nvPr userDrawn="1"/>
        </p:nvSpPr>
        <p:spPr bwMode="auto">
          <a:xfrm>
            <a:off x="-11713" y="1822291"/>
            <a:ext cx="3987692" cy="398346"/>
          </a:xfrm>
          <a:prstGeom prst="homePlat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3661253"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buClr>
                <a:srgbClr val="ED174F"/>
              </a:buClr>
            </a:pPr>
            <a:endParaRPr lang="en-GB" sz="1292">
              <a:solidFill>
                <a:srgbClr val="FFFFFF"/>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8" name="Pentagon 7"/>
          <p:cNvSpPr/>
          <p:nvPr userDrawn="1"/>
        </p:nvSpPr>
        <p:spPr bwMode="auto">
          <a:xfrm rot="10800000">
            <a:off x="5156308" y="1822292"/>
            <a:ext cx="3987692" cy="398346"/>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ea typeface="Segoe UI" pitchFamily="34" charset="0"/>
              <a:cs typeface="Segoe UI" pitchFamily="34" charset="0"/>
            </a:endParaRPr>
          </a:p>
        </p:txBody>
      </p:sp>
      <p:sp>
        <p:nvSpPr>
          <p:cNvPr id="4" name="Text Placeholder 3"/>
          <p:cNvSpPr>
            <a:spLocks noGrp="1"/>
          </p:cNvSpPr>
          <p:nvPr>
            <p:ph type="body" sz="quarter" idx="14"/>
          </p:nvPr>
        </p:nvSpPr>
        <p:spPr>
          <a:xfrm>
            <a:off x="5385351" y="1822450"/>
            <a:ext cx="3758649" cy="398462"/>
          </a:xfrm>
        </p:spPr>
        <p:txBody>
          <a:bodyPr anchor="ctr"/>
          <a:lstStyle>
            <a:lvl1pPr>
              <a:defRPr sz="1200" b="1">
                <a:solidFill>
                  <a:schemeClr val="bg1"/>
                </a:solidFill>
              </a:defRPr>
            </a:lvl1pPr>
            <a:lvl2pPr>
              <a:defRPr sz="1200" b="1"/>
            </a:lvl2pPr>
            <a:lvl3pPr>
              <a:defRPr sz="1200" b="1"/>
            </a:lvl3pPr>
            <a:lvl4pPr>
              <a:defRPr sz="1200" b="1"/>
            </a:lvl4pPr>
            <a:lvl5pPr>
              <a:defRPr sz="1200" b="1"/>
            </a:lvl5pPr>
          </a:lstStyle>
          <a:p>
            <a:pPr lvl="0"/>
            <a:endParaRPr lang="en-US"/>
          </a:p>
        </p:txBody>
      </p:sp>
    </p:spTree>
    <p:extLst>
      <p:ext uri="{BB962C8B-B14F-4D97-AF65-F5344CB8AC3E}">
        <p14:creationId xmlns:p14="http://schemas.microsoft.com/office/powerpoint/2010/main" val="299007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0D0EDE6-08B2-C84E-B2F0-98B6CA2016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2362" y="925185"/>
            <a:ext cx="4211637" cy="6099452"/>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tx1"/>
                </a:solidFill>
              </a:rPr>
              <a:pPr algn="r">
                <a:lnSpc>
                  <a:spcPct val="80000"/>
                </a:lnSpc>
              </a:pPr>
              <a:t>‹#›</a:t>
            </a:fld>
            <a:endParaRPr lang="en-US" sz="900">
              <a:solidFill>
                <a:schemeClr val="tx1"/>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a:extLst>
              <a:ext uri="{FF2B5EF4-FFF2-40B4-BE49-F238E27FC236}">
                <a16:creationId xmlns:a16="http://schemas.microsoft.com/office/drawing/2014/main" xmlns="" id="{5511A1BF-DAC6-EF47-870D-9B9A093CBE19}"/>
              </a:ext>
            </a:extLst>
          </p:cNvPr>
          <p:cNvSpPr>
            <a:spLocks noGrp="1"/>
          </p:cNvSpPr>
          <p:nvPr>
            <p:ph type="body" sz="quarter" idx="10"/>
          </p:nvPr>
        </p:nvSpPr>
        <p:spPr>
          <a:xfrm>
            <a:off x="347434" y="1176832"/>
            <a:ext cx="4787900" cy="620258"/>
          </a:xfrm>
        </p:spPr>
        <p:txBody>
          <a:bodyPr>
            <a:noAutofit/>
          </a:bodyPr>
          <a:lstStyle>
            <a:lvl1pPr marL="0" indent="0">
              <a:buNone/>
              <a:defRPr sz="3200">
                <a:solidFill>
                  <a:srgbClr val="40D5AE"/>
                </a:solidFill>
                <a:latin typeface="Museo Sans 900" panose="02000000000000000000" pitchFamily="2" charset="77"/>
              </a:defRPr>
            </a:lvl1pPr>
            <a:lvl2pPr>
              <a:defRPr sz="3200">
                <a:solidFill>
                  <a:srgbClr val="40D5AE"/>
                </a:solidFill>
                <a:latin typeface="Museo Sans 900" panose="02000000000000000000" pitchFamily="2" charset="77"/>
              </a:defRPr>
            </a:lvl2pPr>
            <a:lvl3pPr>
              <a:defRPr sz="3200">
                <a:solidFill>
                  <a:srgbClr val="40D5AE"/>
                </a:solidFill>
                <a:latin typeface="Museo Sans 900" panose="02000000000000000000" pitchFamily="2" charset="77"/>
              </a:defRPr>
            </a:lvl3pPr>
            <a:lvl4pPr>
              <a:defRPr sz="3200">
                <a:solidFill>
                  <a:srgbClr val="40D5AE"/>
                </a:solidFill>
                <a:latin typeface="Museo Sans 900" panose="02000000000000000000" pitchFamily="2" charset="77"/>
              </a:defRPr>
            </a:lvl4pPr>
            <a:lvl5pPr>
              <a:defRPr sz="3200">
                <a:solidFill>
                  <a:srgbClr val="40D5AE"/>
                </a:solidFill>
                <a:latin typeface="Museo Sans 900" panose="02000000000000000000" pitchFamily="2" charset="77"/>
              </a:defRPr>
            </a:lvl5pPr>
          </a:lstStyle>
          <a:p>
            <a:pPr lvl="0"/>
            <a:r>
              <a:rPr lang="en-US"/>
              <a:t>Edit Master text styles</a:t>
            </a:r>
          </a:p>
        </p:txBody>
      </p:sp>
      <p:sp>
        <p:nvSpPr>
          <p:cNvPr id="16" name="Text Placeholder 5">
            <a:extLst>
              <a:ext uri="{FF2B5EF4-FFF2-40B4-BE49-F238E27FC236}">
                <a16:creationId xmlns:a16="http://schemas.microsoft.com/office/drawing/2014/main" xmlns="" id="{DBFF8CC2-8ED4-FF48-B707-32AA9AEE1668}"/>
              </a:ext>
            </a:extLst>
          </p:cNvPr>
          <p:cNvSpPr>
            <a:spLocks noGrp="1"/>
          </p:cNvSpPr>
          <p:nvPr>
            <p:ph type="body" sz="quarter" idx="11"/>
          </p:nvPr>
        </p:nvSpPr>
        <p:spPr>
          <a:xfrm>
            <a:off x="347434" y="1971808"/>
            <a:ext cx="4011612" cy="1624013"/>
          </a:xfrm>
        </p:spPr>
        <p:txBody>
          <a:bodyPr>
            <a:normAutofit/>
          </a:bodyPr>
          <a:lstStyle>
            <a:lvl1pPr marL="0" indent="169200">
              <a:buClr>
                <a:srgbClr val="40D5AE"/>
              </a:buClr>
              <a:defRPr sz="1400">
                <a:latin typeface="Museo Sans 500" panose="02000000000000000000" pitchFamily="2" charset="77"/>
              </a:defRPr>
            </a:lvl1pPr>
            <a:lvl2pPr marL="162000" indent="169200">
              <a:buClr>
                <a:srgbClr val="40D5AE"/>
              </a:buClr>
              <a:defRPr sz="1400">
                <a:latin typeface="Museo Sans 500" panose="02000000000000000000" pitchFamily="2" charset="77"/>
              </a:defRPr>
            </a:lvl2pPr>
            <a:lvl3pPr>
              <a:defRPr sz="1400">
                <a:latin typeface="Museo Sans 500" panose="02000000000000000000" pitchFamily="2" charset="77"/>
              </a:defRPr>
            </a:lvl3pPr>
            <a:lvl4pPr>
              <a:defRPr sz="1400">
                <a:latin typeface="Museo Sans 500" panose="02000000000000000000" pitchFamily="2" charset="77"/>
              </a:defRPr>
            </a:lvl4pPr>
            <a:lvl5pPr>
              <a:defRPr sz="1400">
                <a:latin typeface="Museo Sans 500" panose="02000000000000000000" pitchFamily="2" charset="77"/>
              </a:defRPr>
            </a:lvl5pPr>
          </a:lstStyle>
          <a:p>
            <a:pPr lvl="0"/>
            <a:r>
              <a:rPr lang="en-US"/>
              <a:t>Edit Master text styles</a:t>
            </a:r>
          </a:p>
          <a:p>
            <a:pPr lvl="0"/>
            <a:endParaRPr lang="en-US"/>
          </a:p>
          <a:p>
            <a:pPr lvl="1"/>
            <a:r>
              <a:rPr lang="en-US"/>
              <a:t>Second level</a:t>
            </a:r>
          </a:p>
        </p:txBody>
      </p:sp>
    </p:spTree>
    <p:extLst>
      <p:ext uri="{BB962C8B-B14F-4D97-AF65-F5344CB8AC3E}">
        <p14:creationId xmlns:p14="http://schemas.microsoft.com/office/powerpoint/2010/main" val="2775183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068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1131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96465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26311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2920633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1321208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3085929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trapline, two arrows">
    <p:spTree>
      <p:nvGrpSpPr>
        <p:cNvPr id="1" name=""/>
        <p:cNvGrpSpPr/>
        <p:nvPr/>
      </p:nvGrpSpPr>
      <p:grpSpPr>
        <a:xfrm>
          <a:off x="0" y="0"/>
          <a:ext cx="0" cy="0"/>
          <a:chOff x="0" y="0"/>
          <a:chExt cx="0" cy="0"/>
        </a:xfrm>
      </p:grpSpPr>
      <p:sp>
        <p:nvSpPr>
          <p:cNvPr id="9" name="Pentagon 8"/>
          <p:cNvSpPr/>
          <p:nvPr userDrawn="1"/>
        </p:nvSpPr>
        <p:spPr bwMode="auto">
          <a:xfrm>
            <a:off x="-11713" y="1822291"/>
            <a:ext cx="3987692" cy="398346"/>
          </a:xfrm>
          <a:prstGeom prst="homePlat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3661253"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n-US"/>
              <a:t>Click to edit Master text styles</a:t>
            </a:r>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endParaRPr lang="en-GB" sz="1292">
              <a:solidFill>
                <a:schemeClr val="bg1"/>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r>
              <a:rPr lang="en-US"/>
              <a:t>Click to edit Master text styles</a:t>
            </a:r>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8" name="Pentagon 7"/>
          <p:cNvSpPr/>
          <p:nvPr userDrawn="1"/>
        </p:nvSpPr>
        <p:spPr bwMode="auto">
          <a:xfrm rot="10800000">
            <a:off x="5156308" y="1822292"/>
            <a:ext cx="3987692" cy="398346"/>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4" name="Text Placeholder 3"/>
          <p:cNvSpPr>
            <a:spLocks noGrp="1"/>
          </p:cNvSpPr>
          <p:nvPr>
            <p:ph type="body" sz="quarter" idx="14"/>
          </p:nvPr>
        </p:nvSpPr>
        <p:spPr>
          <a:xfrm>
            <a:off x="5385351" y="1822450"/>
            <a:ext cx="3758649" cy="398462"/>
          </a:xfrm>
        </p:spPr>
        <p:txBody>
          <a:bodyPr anchor="ctr"/>
          <a:lstStyle>
            <a:lvl1pPr>
              <a:defRPr sz="1200" b="1">
                <a:solidFill>
                  <a:schemeClr val="bg1"/>
                </a:solidFill>
              </a:defRPr>
            </a:lvl1pPr>
            <a:lvl2pPr>
              <a:defRPr sz="1200" b="1"/>
            </a:lvl2pPr>
            <a:lvl3pPr>
              <a:defRPr sz="1200" b="1"/>
            </a:lvl3pPr>
            <a:lvl4pPr>
              <a:defRPr sz="1200" b="1"/>
            </a:lvl4pPr>
            <a:lvl5pPr>
              <a:defRPr sz="1200" b="1"/>
            </a:lvl5pPr>
          </a:lstStyle>
          <a:p>
            <a:pPr lvl="0"/>
            <a:r>
              <a:rPr lang="en-US"/>
              <a:t>Click to edit Master text styles</a:t>
            </a:r>
          </a:p>
        </p:txBody>
      </p:sp>
    </p:spTree>
    <p:extLst>
      <p:ext uri="{BB962C8B-B14F-4D97-AF65-F5344CB8AC3E}">
        <p14:creationId xmlns:p14="http://schemas.microsoft.com/office/powerpoint/2010/main" val="4786877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721" y="262608"/>
            <a:ext cx="8626719" cy="782638"/>
          </a:xfrm>
        </p:spPr>
        <p:txBody>
          <a:bodyPr/>
          <a:lstStyle/>
          <a:p>
            <a:r>
              <a:rPr lang="en-US"/>
              <a:t>Click to edit Master title style</a:t>
            </a:r>
            <a:endParaRPr lang="en-GB"/>
          </a:p>
        </p:txBody>
      </p:sp>
      <p:sp>
        <p:nvSpPr>
          <p:cNvPr id="3" name="Content Placeholder 2"/>
          <p:cNvSpPr>
            <a:spLocks noGrp="1"/>
          </p:cNvSpPr>
          <p:nvPr>
            <p:ph sz="half" idx="1"/>
          </p:nvPr>
        </p:nvSpPr>
        <p:spPr>
          <a:xfrm>
            <a:off x="244721" y="1072054"/>
            <a:ext cx="8599028" cy="499766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7854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721" y="262608"/>
            <a:ext cx="8626719" cy="782638"/>
          </a:xfrm>
        </p:spPr>
        <p:txBody>
          <a:bodyPr/>
          <a:lstStyle/>
          <a:p>
            <a:r>
              <a:rPr lang="en-US"/>
              <a:t>Click to edit Master title style</a:t>
            </a:r>
            <a:endParaRPr lang="en-GB"/>
          </a:p>
        </p:txBody>
      </p:sp>
      <p:sp>
        <p:nvSpPr>
          <p:cNvPr id="3" name="Content Placeholder 2"/>
          <p:cNvSpPr>
            <a:spLocks noGrp="1"/>
          </p:cNvSpPr>
          <p:nvPr>
            <p:ph sz="half" idx="1"/>
          </p:nvPr>
        </p:nvSpPr>
        <p:spPr>
          <a:xfrm>
            <a:off x="244732" y="1072062"/>
            <a:ext cx="4246685" cy="51237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9677" y="1072062"/>
            <a:ext cx="4246685" cy="51237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943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tx1"/>
                </a:solidFill>
              </a:rPr>
              <a:pPr algn="r">
                <a:lnSpc>
                  <a:spcPct val="80000"/>
                </a:lnSpc>
              </a:pPr>
              <a:t>‹#›</a:t>
            </a:fld>
            <a:endParaRPr lang="en-US" sz="900">
              <a:solidFill>
                <a:schemeClr val="tx1"/>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57F5BFE4-FD89-C649-A27F-07FE672F359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932362" y="921224"/>
            <a:ext cx="4211638" cy="5936776"/>
          </a:xfrm>
          <a:prstGeom prst="rect">
            <a:avLst/>
          </a:prstGeom>
        </p:spPr>
      </p:pic>
      <p:sp>
        <p:nvSpPr>
          <p:cNvPr id="15" name="Text Placeholder 2">
            <a:extLst>
              <a:ext uri="{FF2B5EF4-FFF2-40B4-BE49-F238E27FC236}">
                <a16:creationId xmlns:a16="http://schemas.microsoft.com/office/drawing/2014/main" xmlns="" id="{8E331394-C81D-B846-B898-99903DCC23FD}"/>
              </a:ext>
            </a:extLst>
          </p:cNvPr>
          <p:cNvSpPr>
            <a:spLocks noGrp="1"/>
          </p:cNvSpPr>
          <p:nvPr>
            <p:ph type="body" sz="quarter" idx="10"/>
          </p:nvPr>
        </p:nvSpPr>
        <p:spPr>
          <a:xfrm>
            <a:off x="347434" y="1176832"/>
            <a:ext cx="4787900" cy="620258"/>
          </a:xfrm>
        </p:spPr>
        <p:txBody>
          <a:bodyPr>
            <a:noAutofit/>
          </a:bodyPr>
          <a:lstStyle>
            <a:lvl1pPr marL="0" indent="0">
              <a:buNone/>
              <a:defRPr sz="3200">
                <a:solidFill>
                  <a:srgbClr val="40D5AE"/>
                </a:solidFill>
                <a:latin typeface="Museo Sans 900" panose="02000000000000000000" pitchFamily="2" charset="77"/>
              </a:defRPr>
            </a:lvl1pPr>
            <a:lvl2pPr>
              <a:defRPr sz="3200">
                <a:solidFill>
                  <a:srgbClr val="40D5AE"/>
                </a:solidFill>
                <a:latin typeface="Museo Sans 900" panose="02000000000000000000" pitchFamily="2" charset="77"/>
              </a:defRPr>
            </a:lvl2pPr>
            <a:lvl3pPr>
              <a:defRPr sz="3200">
                <a:solidFill>
                  <a:srgbClr val="40D5AE"/>
                </a:solidFill>
                <a:latin typeface="Museo Sans 900" panose="02000000000000000000" pitchFamily="2" charset="77"/>
              </a:defRPr>
            </a:lvl3pPr>
            <a:lvl4pPr>
              <a:defRPr sz="3200">
                <a:solidFill>
                  <a:srgbClr val="40D5AE"/>
                </a:solidFill>
                <a:latin typeface="Museo Sans 900" panose="02000000000000000000" pitchFamily="2" charset="77"/>
              </a:defRPr>
            </a:lvl4pPr>
            <a:lvl5pPr>
              <a:defRPr sz="3200">
                <a:solidFill>
                  <a:srgbClr val="40D5AE"/>
                </a:solidFill>
                <a:latin typeface="Museo Sans 900" panose="02000000000000000000" pitchFamily="2" charset="77"/>
              </a:defRPr>
            </a:lvl5pPr>
          </a:lstStyle>
          <a:p>
            <a:pPr lvl="0"/>
            <a:r>
              <a:rPr lang="en-US"/>
              <a:t>Edit Master text styles</a:t>
            </a:r>
          </a:p>
        </p:txBody>
      </p:sp>
      <p:sp>
        <p:nvSpPr>
          <p:cNvPr id="16" name="Text Placeholder 5">
            <a:extLst>
              <a:ext uri="{FF2B5EF4-FFF2-40B4-BE49-F238E27FC236}">
                <a16:creationId xmlns:a16="http://schemas.microsoft.com/office/drawing/2014/main" xmlns="" id="{40EDF8B4-54F0-1743-9C95-1B03C97ACB25}"/>
              </a:ext>
            </a:extLst>
          </p:cNvPr>
          <p:cNvSpPr>
            <a:spLocks noGrp="1"/>
          </p:cNvSpPr>
          <p:nvPr>
            <p:ph type="body" sz="quarter" idx="11"/>
          </p:nvPr>
        </p:nvSpPr>
        <p:spPr>
          <a:xfrm>
            <a:off x="347434" y="1971808"/>
            <a:ext cx="4011612" cy="1624013"/>
          </a:xfrm>
        </p:spPr>
        <p:txBody>
          <a:bodyPr>
            <a:normAutofit/>
          </a:bodyPr>
          <a:lstStyle>
            <a:lvl1pPr marL="0" indent="169200">
              <a:buClr>
                <a:srgbClr val="40D5AE"/>
              </a:buClr>
              <a:defRPr sz="1400">
                <a:latin typeface="Museo Sans 500" panose="02000000000000000000" pitchFamily="2" charset="77"/>
              </a:defRPr>
            </a:lvl1pPr>
            <a:lvl2pPr marL="162000" indent="169200">
              <a:buClr>
                <a:srgbClr val="40D5AE"/>
              </a:buClr>
              <a:defRPr sz="1400">
                <a:latin typeface="Museo Sans 500" panose="02000000000000000000" pitchFamily="2" charset="77"/>
              </a:defRPr>
            </a:lvl2pPr>
            <a:lvl3pPr>
              <a:defRPr sz="1400">
                <a:latin typeface="Museo Sans 500" panose="02000000000000000000" pitchFamily="2" charset="77"/>
              </a:defRPr>
            </a:lvl3pPr>
            <a:lvl4pPr>
              <a:defRPr sz="1400">
                <a:latin typeface="Museo Sans 500" panose="02000000000000000000" pitchFamily="2" charset="77"/>
              </a:defRPr>
            </a:lvl4pPr>
            <a:lvl5pPr>
              <a:defRPr sz="1400">
                <a:latin typeface="Museo Sans 500" panose="02000000000000000000" pitchFamily="2" charset="77"/>
              </a:defRPr>
            </a:lvl5pPr>
          </a:lstStyle>
          <a:p>
            <a:pPr lvl="0"/>
            <a:r>
              <a:rPr lang="en-US"/>
              <a:t>Edit Master text styles</a:t>
            </a:r>
          </a:p>
          <a:p>
            <a:pPr lvl="0"/>
            <a:endParaRPr lang="en-US"/>
          </a:p>
          <a:p>
            <a:pPr lvl="1"/>
            <a:r>
              <a:rPr lang="en-US"/>
              <a:t>Second level</a:t>
            </a:r>
          </a:p>
        </p:txBody>
      </p:sp>
    </p:spTree>
    <p:extLst>
      <p:ext uri="{BB962C8B-B14F-4D97-AF65-F5344CB8AC3E}">
        <p14:creationId xmlns:p14="http://schemas.microsoft.com/office/powerpoint/2010/main" val="3958510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2911796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strapline ">
    <p:spTree>
      <p:nvGrpSpPr>
        <p:cNvPr id="1" name=""/>
        <p:cNvGrpSpPr/>
        <p:nvPr/>
      </p:nvGrpSpPr>
      <p:grpSpPr>
        <a:xfrm>
          <a:off x="0" y="0"/>
          <a:ext cx="0" cy="0"/>
          <a:chOff x="0" y="0"/>
          <a:chExt cx="0" cy="0"/>
        </a:xfrm>
      </p:grpSpPr>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endParaRPr lang="en-GB" sz="1292">
              <a:solidFill>
                <a:schemeClr val="bg1"/>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42250841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endParaRPr lang="en-GB" sz="1292">
              <a:solidFill>
                <a:schemeClr val="bg1"/>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Tree>
    <p:extLst>
      <p:ext uri="{BB962C8B-B14F-4D97-AF65-F5344CB8AC3E}">
        <p14:creationId xmlns:p14="http://schemas.microsoft.com/office/powerpoint/2010/main" val="4288757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endParaRPr lang="en-GB" sz="1292">
              <a:solidFill>
                <a:schemeClr val="bg1"/>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lvl1pPr>
              <a:defRPr>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2068058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endParaRPr lang="en-GB" sz="1292">
              <a:solidFill>
                <a:schemeClr val="bg1"/>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lvl1pPr>
              <a:defRPr>
                <a:solidFill>
                  <a:schemeClr val="accent3"/>
                </a:solidFill>
              </a:defRPr>
            </a:lvl1pPr>
          </a:lstStyle>
          <a:p>
            <a:r>
              <a:rPr lang="en-US"/>
              <a:t>Click to edit Master title style</a:t>
            </a:r>
            <a:endParaRPr lang="en-GB"/>
          </a:p>
        </p:txBody>
      </p:sp>
    </p:spTree>
    <p:extLst>
      <p:ext uri="{BB962C8B-B14F-4D97-AF65-F5344CB8AC3E}">
        <p14:creationId xmlns:p14="http://schemas.microsoft.com/office/powerpoint/2010/main" val="2650591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strapline and base">
    <p:spTree>
      <p:nvGrpSpPr>
        <p:cNvPr id="1" name=""/>
        <p:cNvGrpSpPr/>
        <p:nvPr/>
      </p:nvGrpSpPr>
      <p:grpSpPr>
        <a:xfrm>
          <a:off x="0" y="0"/>
          <a:ext cx="0" cy="0"/>
          <a:chOff x="0" y="0"/>
          <a:chExt cx="0" cy="0"/>
        </a:xfrm>
      </p:grpSpPr>
      <p:sp>
        <p:nvSpPr>
          <p:cNvPr id="9" name="Pentagon 8"/>
          <p:cNvSpPr/>
          <p:nvPr userDrawn="1"/>
        </p:nvSpPr>
        <p:spPr bwMode="auto">
          <a:xfrm>
            <a:off x="-11713" y="1822291"/>
            <a:ext cx="8937371" cy="398346"/>
          </a:xfrm>
          <a:prstGeom prst="homePlate">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8630516"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endParaRPr lang="en-GB" sz="1292">
              <a:solidFill>
                <a:schemeClr val="bg1"/>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467432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trapline, two arrows">
    <p:spTree>
      <p:nvGrpSpPr>
        <p:cNvPr id="1" name=""/>
        <p:cNvGrpSpPr/>
        <p:nvPr/>
      </p:nvGrpSpPr>
      <p:grpSpPr>
        <a:xfrm>
          <a:off x="0" y="0"/>
          <a:ext cx="0" cy="0"/>
          <a:chOff x="0" y="0"/>
          <a:chExt cx="0" cy="0"/>
        </a:xfrm>
      </p:grpSpPr>
      <p:sp>
        <p:nvSpPr>
          <p:cNvPr id="9" name="Pentagon 8"/>
          <p:cNvSpPr/>
          <p:nvPr userDrawn="1"/>
        </p:nvSpPr>
        <p:spPr bwMode="auto">
          <a:xfrm>
            <a:off x="-11713" y="1822291"/>
            <a:ext cx="3987692" cy="398346"/>
          </a:xfrm>
          <a:prstGeom prst="homePlat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3661253"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endParaRPr lang="en-US"/>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endParaRPr lang="en-GB" sz="1292">
              <a:solidFill>
                <a:schemeClr val="bg1"/>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8" name="Pentagon 7"/>
          <p:cNvSpPr/>
          <p:nvPr userDrawn="1"/>
        </p:nvSpPr>
        <p:spPr bwMode="auto">
          <a:xfrm rot="10800000">
            <a:off x="5156308" y="1822292"/>
            <a:ext cx="3987692" cy="398346"/>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4" name="Text Placeholder 3"/>
          <p:cNvSpPr>
            <a:spLocks noGrp="1"/>
          </p:cNvSpPr>
          <p:nvPr>
            <p:ph type="body" sz="quarter" idx="14"/>
          </p:nvPr>
        </p:nvSpPr>
        <p:spPr>
          <a:xfrm>
            <a:off x="5385351" y="1822450"/>
            <a:ext cx="3758649" cy="398462"/>
          </a:xfrm>
        </p:spPr>
        <p:txBody>
          <a:bodyPr anchor="ctr"/>
          <a:lstStyle>
            <a:lvl1pPr>
              <a:defRPr sz="1200" b="1">
                <a:solidFill>
                  <a:schemeClr val="bg1"/>
                </a:solidFill>
              </a:defRPr>
            </a:lvl1pPr>
            <a:lvl2pPr>
              <a:defRPr sz="1200" b="1"/>
            </a:lvl2pPr>
            <a:lvl3pPr>
              <a:defRPr sz="1200" b="1"/>
            </a:lvl3pPr>
            <a:lvl4pPr>
              <a:defRPr sz="1200" b="1"/>
            </a:lvl4pPr>
            <a:lvl5pPr>
              <a:defRPr sz="1200" b="1"/>
            </a:lvl5pPr>
          </a:lstStyle>
          <a:p>
            <a:pPr lvl="0"/>
            <a:endParaRPr lang="en-US"/>
          </a:p>
        </p:txBody>
      </p:sp>
    </p:spTree>
    <p:extLst>
      <p:ext uri="{BB962C8B-B14F-4D97-AF65-F5344CB8AC3E}">
        <p14:creationId xmlns:p14="http://schemas.microsoft.com/office/powerpoint/2010/main" val="2598836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77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4721" y="0"/>
            <a:ext cx="8626719" cy="782638"/>
          </a:xfrm>
        </p:spPr>
        <p:txBody>
          <a:bodyPr/>
          <a:lstStyle/>
          <a:p>
            <a:r>
              <a:rPr lang="en-US"/>
              <a:t>Click to edit Master title style</a:t>
            </a:r>
            <a:endParaRPr lang="en-GB"/>
          </a:p>
        </p:txBody>
      </p:sp>
      <p:sp>
        <p:nvSpPr>
          <p:cNvPr id="3" name="Chart Placeholder 2"/>
          <p:cNvSpPr>
            <a:spLocks noGrp="1"/>
          </p:cNvSpPr>
          <p:nvPr>
            <p:ph type="chart" idx="1"/>
          </p:nvPr>
        </p:nvSpPr>
        <p:spPr>
          <a:xfrm>
            <a:off x="262304" y="904882"/>
            <a:ext cx="8634046" cy="5383213"/>
          </a:xfrm>
        </p:spPr>
        <p:txBody>
          <a:bodyPr/>
          <a:lstStyle/>
          <a:p>
            <a:pPr lvl="0"/>
            <a:endParaRPr lang="en-GB" noProof="0"/>
          </a:p>
        </p:txBody>
      </p:sp>
    </p:spTree>
    <p:extLst>
      <p:ext uri="{BB962C8B-B14F-4D97-AF65-F5344CB8AC3E}">
        <p14:creationId xmlns:p14="http://schemas.microsoft.com/office/powerpoint/2010/main" val="3595851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99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1E59F52-F2F5-484D-A292-7A6198C5CA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6"/>
          <a:stretch/>
        </p:blipFill>
        <p:spPr>
          <a:xfrm>
            <a:off x="4932364" y="915333"/>
            <a:ext cx="4221358" cy="5942667"/>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tx1"/>
                </a:solidFill>
              </a:rPr>
              <a:pPr algn="r">
                <a:lnSpc>
                  <a:spcPct val="80000"/>
                </a:lnSpc>
              </a:pPr>
              <a:t>‹#›</a:t>
            </a:fld>
            <a:endParaRPr lang="en-US" sz="900">
              <a:solidFill>
                <a:schemeClr val="tx1"/>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a:ext uri="{FF2B5EF4-FFF2-40B4-BE49-F238E27FC236}">
                <a16:creationId xmlns:a16="http://schemas.microsoft.com/office/drawing/2014/main" xmlns="" id="{BE144541-D5AE-8547-BDD2-CA739F8EE87E}"/>
              </a:ext>
            </a:extLst>
          </p:cNvPr>
          <p:cNvSpPr>
            <a:spLocks noGrp="1"/>
          </p:cNvSpPr>
          <p:nvPr>
            <p:ph type="body" sz="quarter" idx="10"/>
          </p:nvPr>
        </p:nvSpPr>
        <p:spPr>
          <a:xfrm>
            <a:off x="347434" y="1176832"/>
            <a:ext cx="4787900" cy="620258"/>
          </a:xfrm>
        </p:spPr>
        <p:txBody>
          <a:bodyPr>
            <a:noAutofit/>
          </a:bodyPr>
          <a:lstStyle>
            <a:lvl1pPr marL="0" indent="0">
              <a:buNone/>
              <a:defRPr sz="3200">
                <a:solidFill>
                  <a:srgbClr val="40D5AE"/>
                </a:solidFill>
                <a:latin typeface="Museo Sans 900" panose="02000000000000000000" pitchFamily="2" charset="77"/>
              </a:defRPr>
            </a:lvl1pPr>
            <a:lvl2pPr>
              <a:defRPr sz="3200">
                <a:solidFill>
                  <a:srgbClr val="40D5AE"/>
                </a:solidFill>
                <a:latin typeface="Museo Sans 900" panose="02000000000000000000" pitchFamily="2" charset="77"/>
              </a:defRPr>
            </a:lvl2pPr>
            <a:lvl3pPr>
              <a:defRPr sz="3200">
                <a:solidFill>
                  <a:srgbClr val="40D5AE"/>
                </a:solidFill>
                <a:latin typeface="Museo Sans 900" panose="02000000000000000000" pitchFamily="2" charset="77"/>
              </a:defRPr>
            </a:lvl3pPr>
            <a:lvl4pPr>
              <a:defRPr sz="3200">
                <a:solidFill>
                  <a:srgbClr val="40D5AE"/>
                </a:solidFill>
                <a:latin typeface="Museo Sans 900" panose="02000000000000000000" pitchFamily="2" charset="77"/>
              </a:defRPr>
            </a:lvl4pPr>
            <a:lvl5pPr>
              <a:defRPr sz="3200">
                <a:solidFill>
                  <a:srgbClr val="40D5AE"/>
                </a:solidFill>
                <a:latin typeface="Museo Sans 900" panose="02000000000000000000" pitchFamily="2" charset="77"/>
              </a:defRPr>
            </a:lvl5pPr>
          </a:lstStyle>
          <a:p>
            <a:pPr lvl="0"/>
            <a:r>
              <a:rPr lang="en-US"/>
              <a:t>Edit Master text styles</a:t>
            </a:r>
          </a:p>
        </p:txBody>
      </p:sp>
      <p:sp>
        <p:nvSpPr>
          <p:cNvPr id="15" name="Text Placeholder 5">
            <a:extLst>
              <a:ext uri="{FF2B5EF4-FFF2-40B4-BE49-F238E27FC236}">
                <a16:creationId xmlns:a16="http://schemas.microsoft.com/office/drawing/2014/main" xmlns="" id="{5F0CBDCA-2AE5-0A43-8A3B-5B00C03E676E}"/>
              </a:ext>
            </a:extLst>
          </p:cNvPr>
          <p:cNvSpPr>
            <a:spLocks noGrp="1"/>
          </p:cNvSpPr>
          <p:nvPr>
            <p:ph type="body" sz="quarter" idx="11"/>
          </p:nvPr>
        </p:nvSpPr>
        <p:spPr>
          <a:xfrm>
            <a:off x="347434" y="1971808"/>
            <a:ext cx="4011612" cy="1624013"/>
          </a:xfrm>
        </p:spPr>
        <p:txBody>
          <a:bodyPr>
            <a:normAutofit/>
          </a:bodyPr>
          <a:lstStyle>
            <a:lvl1pPr marL="0" indent="169200">
              <a:buClr>
                <a:srgbClr val="40D5AE"/>
              </a:buClr>
              <a:defRPr sz="1400">
                <a:latin typeface="Museo Sans 500" panose="02000000000000000000" pitchFamily="2" charset="77"/>
              </a:defRPr>
            </a:lvl1pPr>
            <a:lvl2pPr marL="162000" indent="169200">
              <a:buClr>
                <a:srgbClr val="40D5AE"/>
              </a:buClr>
              <a:defRPr sz="1400">
                <a:latin typeface="Museo Sans 500" panose="02000000000000000000" pitchFamily="2" charset="77"/>
              </a:defRPr>
            </a:lvl2pPr>
            <a:lvl3pPr>
              <a:defRPr sz="1400">
                <a:latin typeface="Museo Sans 500" panose="02000000000000000000" pitchFamily="2" charset="77"/>
              </a:defRPr>
            </a:lvl3pPr>
            <a:lvl4pPr>
              <a:defRPr sz="1400">
                <a:latin typeface="Museo Sans 500" panose="02000000000000000000" pitchFamily="2" charset="77"/>
              </a:defRPr>
            </a:lvl4pPr>
            <a:lvl5pPr>
              <a:defRPr sz="1400">
                <a:latin typeface="Museo Sans 500" panose="02000000000000000000" pitchFamily="2" charset="77"/>
              </a:defRPr>
            </a:lvl5pPr>
          </a:lstStyle>
          <a:p>
            <a:pPr lvl="0"/>
            <a:r>
              <a:rPr lang="en-US"/>
              <a:t>Edit Master text styles</a:t>
            </a:r>
          </a:p>
          <a:p>
            <a:pPr lvl="0"/>
            <a:endParaRPr lang="en-US"/>
          </a:p>
          <a:p>
            <a:pPr lvl="1"/>
            <a:r>
              <a:rPr lang="en-US"/>
              <a:t>Second level</a:t>
            </a:r>
          </a:p>
        </p:txBody>
      </p:sp>
    </p:spTree>
    <p:extLst>
      <p:ext uri="{BB962C8B-B14F-4D97-AF65-F5344CB8AC3E}">
        <p14:creationId xmlns:p14="http://schemas.microsoft.com/office/powerpoint/2010/main" val="1981398264"/>
      </p:ext>
    </p:extLst>
  </p:cSld>
  <p:clrMapOvr>
    <a:masterClrMapping/>
  </p:clrMapOvr>
  <p:extLst>
    <p:ext uri="{DCECCB84-F9BA-43D5-87BE-67443E8EF086}">
      <p15:sldGuideLst xmlns:p15="http://schemas.microsoft.com/office/powerpoint/2012/main" xmlns="">
        <p15:guide id="1" pos="310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4"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Tree>
    <p:extLst>
      <p:ext uri="{BB962C8B-B14F-4D97-AF65-F5344CB8AC3E}">
        <p14:creationId xmlns:p14="http://schemas.microsoft.com/office/powerpoint/2010/main" val="3977867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4"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Tree>
    <p:extLst>
      <p:ext uri="{BB962C8B-B14F-4D97-AF65-F5344CB8AC3E}">
        <p14:creationId xmlns:p14="http://schemas.microsoft.com/office/powerpoint/2010/main" val="3016596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4"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Tree>
    <p:extLst>
      <p:ext uri="{BB962C8B-B14F-4D97-AF65-F5344CB8AC3E}">
        <p14:creationId xmlns:p14="http://schemas.microsoft.com/office/powerpoint/2010/main" val="395125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4"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endParaRPr lang="en-GB"/>
          </a:p>
        </p:txBody>
      </p:sp>
    </p:spTree>
    <p:extLst>
      <p:ext uri="{BB962C8B-B14F-4D97-AF65-F5344CB8AC3E}">
        <p14:creationId xmlns:p14="http://schemas.microsoft.com/office/powerpoint/2010/main" val="1686688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trapline, two arrows">
    <p:spTree>
      <p:nvGrpSpPr>
        <p:cNvPr id="1" name=""/>
        <p:cNvGrpSpPr/>
        <p:nvPr/>
      </p:nvGrpSpPr>
      <p:grpSpPr>
        <a:xfrm>
          <a:off x="0" y="0"/>
          <a:ext cx="0" cy="0"/>
          <a:chOff x="0" y="0"/>
          <a:chExt cx="0" cy="0"/>
        </a:xfrm>
      </p:grpSpPr>
      <p:sp>
        <p:nvSpPr>
          <p:cNvPr id="9" name="Pentagon 8"/>
          <p:cNvSpPr/>
          <p:nvPr userDrawn="1"/>
        </p:nvSpPr>
        <p:spPr bwMode="auto">
          <a:xfrm>
            <a:off x="-11713" y="1822291"/>
            <a:ext cx="3987692" cy="398346"/>
          </a:xfrm>
          <a:prstGeom prst="homePlat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11" name="Text Placeholder 10"/>
          <p:cNvSpPr>
            <a:spLocks noGrp="1"/>
          </p:cNvSpPr>
          <p:nvPr>
            <p:ph type="body" sz="quarter" idx="12"/>
          </p:nvPr>
        </p:nvSpPr>
        <p:spPr>
          <a:xfrm>
            <a:off x="95416" y="1822451"/>
            <a:ext cx="3661253" cy="398463"/>
          </a:xfrm>
        </p:spPr>
        <p:txBody>
          <a:bodyPr anchor="ctr"/>
          <a:lstStyle>
            <a:lvl1pPr>
              <a:defRPr sz="1200" b="1" baseline="0">
                <a:solidFill>
                  <a:schemeClr val="bg1"/>
                </a:solidFill>
              </a:defRPr>
            </a:lvl1pPr>
            <a:lvl2pPr marL="165592" indent="0">
              <a:buNone/>
              <a:defRPr sz="1200" b="1">
                <a:solidFill>
                  <a:schemeClr val="bg1"/>
                </a:solidFill>
              </a:defRPr>
            </a:lvl2pPr>
            <a:lvl3pPr marL="499709" indent="0">
              <a:buNone/>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n-US"/>
              <a:t>Click to edit Master text styles</a:t>
            </a:r>
          </a:p>
        </p:txBody>
      </p:sp>
      <p:sp>
        <p:nvSpPr>
          <p:cNvPr id="3" name="Content Placeholder 6"/>
          <p:cNvSpPr txBox="1">
            <a:spLocks/>
          </p:cNvSpPr>
          <p:nvPr userDrawn="1"/>
        </p:nvSpPr>
        <p:spPr bwMode="auto">
          <a:xfrm>
            <a:off x="0" y="1026072"/>
            <a:ext cx="9144000" cy="634523"/>
          </a:xfrm>
          <a:prstGeom prst="rect">
            <a:avLst/>
          </a:prstGeom>
          <a:solidFill>
            <a:schemeClr val="bg1">
              <a:lumMod val="65000"/>
            </a:schemeClr>
          </a:solidFill>
          <a:ln w="38100">
            <a:noFill/>
          </a:ln>
          <a:effectLst/>
          <a:extLst/>
        </p:spPr>
        <p:txBody>
          <a:bodyPr vert="horz" wrap="square" lIns="0" tIns="42203" rIns="84406" bIns="42203" numCol="1" anchor="ctr"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49122"/>
            <a:endParaRPr lang="en-GB" sz="1292">
              <a:solidFill>
                <a:schemeClr val="bg1"/>
              </a:solidFill>
            </a:endParaRPr>
          </a:p>
        </p:txBody>
      </p:sp>
      <p:sp>
        <p:nvSpPr>
          <p:cNvPr id="5" name="Text Placeholder 4"/>
          <p:cNvSpPr>
            <a:spLocks noGrp="1"/>
          </p:cNvSpPr>
          <p:nvPr>
            <p:ph type="body" sz="quarter" idx="10"/>
          </p:nvPr>
        </p:nvSpPr>
        <p:spPr>
          <a:xfrm>
            <a:off x="237764" y="1124392"/>
            <a:ext cx="8666491" cy="437883"/>
          </a:xfrm>
        </p:spPr>
        <p:txBody>
          <a:bodyPr anchor="ctr"/>
          <a:lstStyle>
            <a:lvl1pPr>
              <a:defRPr sz="129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6"/>
          <p:cNvSpPr>
            <a:spLocks noGrp="1"/>
          </p:cNvSpPr>
          <p:nvPr>
            <p:ph type="body" sz="quarter" idx="13"/>
          </p:nvPr>
        </p:nvSpPr>
        <p:spPr>
          <a:xfrm>
            <a:off x="0" y="6490930"/>
            <a:ext cx="7359162" cy="341312"/>
          </a:xfrm>
        </p:spPr>
        <p:txBody>
          <a:bodyPr/>
          <a:lstStyle>
            <a:lvl1pPr indent="99695">
              <a:spcBef>
                <a:spcPts val="0"/>
              </a:spcBef>
              <a:defRPr sz="831"/>
            </a:lvl1pPr>
            <a:lvl2pPr>
              <a:defRPr sz="831"/>
            </a:lvl2pPr>
            <a:lvl3pPr marL="499709" indent="0">
              <a:buFontTx/>
              <a:buNone/>
              <a:defRPr sz="831"/>
            </a:lvl3pPr>
            <a:lvl4pPr marL="855806" indent="0">
              <a:buFontTx/>
              <a:buNone/>
              <a:defRPr sz="831"/>
            </a:lvl4pPr>
            <a:lvl5pPr marL="1208972" indent="0">
              <a:buFontTx/>
              <a:buNone/>
              <a:defRPr sz="831"/>
            </a:lvl5pPr>
          </a:lstStyle>
          <a:p>
            <a:pPr lvl="0"/>
            <a:r>
              <a:rPr lang="en-US"/>
              <a:t>Click to edit Master text styles</a:t>
            </a:r>
          </a:p>
        </p:txBody>
      </p:sp>
      <p:sp>
        <p:nvSpPr>
          <p:cNvPr id="18" name="Title 17"/>
          <p:cNvSpPr>
            <a:spLocks noGrp="1"/>
          </p:cNvSpPr>
          <p:nvPr>
            <p:ph type="title"/>
          </p:nvPr>
        </p:nvSpPr>
        <p:spPr>
          <a:xfrm>
            <a:off x="244721" y="134587"/>
            <a:ext cx="8626719" cy="782638"/>
          </a:xfrm>
        </p:spPr>
        <p:txBody>
          <a:bodyPr anchor="ctr"/>
          <a:lstStyle/>
          <a:p>
            <a:r>
              <a:rPr lang="en-US"/>
              <a:t>Click to edit Master title style</a:t>
            </a:r>
            <a:endParaRPr lang="en-GB"/>
          </a:p>
        </p:txBody>
      </p:sp>
      <p:sp>
        <p:nvSpPr>
          <p:cNvPr id="8" name="Pentagon 7"/>
          <p:cNvSpPr/>
          <p:nvPr userDrawn="1"/>
        </p:nvSpPr>
        <p:spPr bwMode="auto">
          <a:xfrm rot="10800000">
            <a:off x="5156308" y="1822292"/>
            <a:ext cx="3987692" cy="398346"/>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2847" tIns="46423" rIns="92847" bIns="46423" numCol="1" spcCol="0" rtlCol="0" fromWordArt="0" anchor="ctr" anchorCtr="0" forceAA="0" compatLnSpc="1">
            <a:prstTxWarp prst="textNoShape">
              <a:avLst/>
            </a:prstTxWarp>
            <a:noAutofit/>
          </a:bodyPr>
          <a:lstStyle/>
          <a:p>
            <a:pPr eaLnBrk="0" hangingPunct="0"/>
            <a:endParaRPr lang="en-GB" sz="1200" b="1">
              <a:solidFill>
                <a:srgbClr val="FFFFFF"/>
              </a:solidFill>
              <a:latin typeface="Segoe UI" pitchFamily="34" charset="0"/>
              <a:ea typeface="Segoe UI" pitchFamily="34" charset="0"/>
              <a:cs typeface="Segoe UI" pitchFamily="34" charset="0"/>
            </a:endParaRPr>
          </a:p>
        </p:txBody>
      </p:sp>
      <p:sp>
        <p:nvSpPr>
          <p:cNvPr id="4" name="Text Placeholder 3"/>
          <p:cNvSpPr>
            <a:spLocks noGrp="1"/>
          </p:cNvSpPr>
          <p:nvPr>
            <p:ph type="body" sz="quarter" idx="14"/>
          </p:nvPr>
        </p:nvSpPr>
        <p:spPr>
          <a:xfrm>
            <a:off x="5385351" y="1822450"/>
            <a:ext cx="3758649" cy="398462"/>
          </a:xfrm>
        </p:spPr>
        <p:txBody>
          <a:bodyPr anchor="ctr"/>
          <a:lstStyle>
            <a:lvl1pPr>
              <a:defRPr sz="1200" b="1">
                <a:solidFill>
                  <a:schemeClr val="bg1"/>
                </a:solidFill>
              </a:defRPr>
            </a:lvl1pPr>
            <a:lvl2pPr>
              <a:defRPr sz="1200" b="1"/>
            </a:lvl2pPr>
            <a:lvl3pPr>
              <a:defRPr sz="1200" b="1"/>
            </a:lvl3pPr>
            <a:lvl4pPr>
              <a:defRPr sz="1200" b="1"/>
            </a:lvl4pPr>
            <a:lvl5pPr>
              <a:defRPr sz="1200" b="1"/>
            </a:lvl5pPr>
          </a:lstStyle>
          <a:p>
            <a:pPr lvl="0"/>
            <a:r>
              <a:rPr lang="en-US"/>
              <a:t>Click to edit Master text styles</a:t>
            </a:r>
          </a:p>
        </p:txBody>
      </p:sp>
    </p:spTree>
    <p:extLst>
      <p:ext uri="{BB962C8B-B14F-4D97-AF65-F5344CB8AC3E}">
        <p14:creationId xmlns:p14="http://schemas.microsoft.com/office/powerpoint/2010/main" val="343816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5FFFFD9A-A5DD-9B46-8787-D1457CC389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2363" y="916790"/>
            <a:ext cx="4211637" cy="594121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 Placeholder 2">
            <a:extLst>
              <a:ext uri="{FF2B5EF4-FFF2-40B4-BE49-F238E27FC236}">
                <a16:creationId xmlns:a16="http://schemas.microsoft.com/office/drawing/2014/main" xmlns="" id="{36B63BA9-7381-D646-9229-F966126E9499}"/>
              </a:ext>
            </a:extLst>
          </p:cNvPr>
          <p:cNvSpPr>
            <a:spLocks noGrp="1"/>
          </p:cNvSpPr>
          <p:nvPr>
            <p:ph type="body" sz="quarter" idx="10"/>
          </p:nvPr>
        </p:nvSpPr>
        <p:spPr>
          <a:xfrm>
            <a:off x="347434" y="1176832"/>
            <a:ext cx="4787900" cy="620258"/>
          </a:xfrm>
        </p:spPr>
        <p:txBody>
          <a:bodyPr>
            <a:noAutofit/>
          </a:bodyPr>
          <a:lstStyle>
            <a:lvl1pPr marL="0" indent="0">
              <a:buNone/>
              <a:defRPr sz="3200">
                <a:solidFill>
                  <a:srgbClr val="40D5AE"/>
                </a:solidFill>
                <a:latin typeface="Museo Sans 900" panose="02000000000000000000" pitchFamily="2" charset="77"/>
              </a:defRPr>
            </a:lvl1pPr>
            <a:lvl2pPr>
              <a:defRPr sz="3200">
                <a:solidFill>
                  <a:srgbClr val="40D5AE"/>
                </a:solidFill>
                <a:latin typeface="Museo Sans 900" panose="02000000000000000000" pitchFamily="2" charset="77"/>
              </a:defRPr>
            </a:lvl2pPr>
            <a:lvl3pPr>
              <a:defRPr sz="3200">
                <a:solidFill>
                  <a:srgbClr val="40D5AE"/>
                </a:solidFill>
                <a:latin typeface="Museo Sans 900" panose="02000000000000000000" pitchFamily="2" charset="77"/>
              </a:defRPr>
            </a:lvl3pPr>
            <a:lvl4pPr>
              <a:defRPr sz="3200">
                <a:solidFill>
                  <a:srgbClr val="40D5AE"/>
                </a:solidFill>
                <a:latin typeface="Museo Sans 900" panose="02000000000000000000" pitchFamily="2" charset="77"/>
              </a:defRPr>
            </a:lvl4pPr>
            <a:lvl5pPr>
              <a:defRPr sz="3200">
                <a:solidFill>
                  <a:srgbClr val="40D5AE"/>
                </a:solidFill>
                <a:latin typeface="Museo Sans 900" panose="02000000000000000000" pitchFamily="2" charset="77"/>
              </a:defRPr>
            </a:lvl5pPr>
          </a:lstStyle>
          <a:p>
            <a:pPr lvl="0"/>
            <a:r>
              <a:rPr lang="en-US"/>
              <a:t>Edit Master text styles</a:t>
            </a:r>
          </a:p>
        </p:txBody>
      </p:sp>
      <p:sp>
        <p:nvSpPr>
          <p:cNvPr id="17" name="Text Placeholder 5">
            <a:extLst>
              <a:ext uri="{FF2B5EF4-FFF2-40B4-BE49-F238E27FC236}">
                <a16:creationId xmlns:a16="http://schemas.microsoft.com/office/drawing/2014/main" xmlns="" id="{58629499-B361-B947-8EE9-C543C8AF62E8}"/>
              </a:ext>
            </a:extLst>
          </p:cNvPr>
          <p:cNvSpPr>
            <a:spLocks noGrp="1"/>
          </p:cNvSpPr>
          <p:nvPr>
            <p:ph type="body" sz="quarter" idx="11"/>
          </p:nvPr>
        </p:nvSpPr>
        <p:spPr>
          <a:xfrm>
            <a:off x="347434" y="1971808"/>
            <a:ext cx="4011612" cy="1624013"/>
          </a:xfrm>
        </p:spPr>
        <p:txBody>
          <a:bodyPr>
            <a:normAutofit/>
          </a:bodyPr>
          <a:lstStyle>
            <a:lvl1pPr marL="0" indent="169200">
              <a:buClr>
                <a:srgbClr val="40D5AE"/>
              </a:buClr>
              <a:defRPr sz="1400">
                <a:latin typeface="Museo Sans 500" panose="02000000000000000000" pitchFamily="2" charset="77"/>
              </a:defRPr>
            </a:lvl1pPr>
            <a:lvl2pPr marL="162000" indent="169200">
              <a:buClr>
                <a:srgbClr val="40D5AE"/>
              </a:buClr>
              <a:defRPr sz="1400">
                <a:latin typeface="Museo Sans 500" panose="02000000000000000000" pitchFamily="2" charset="77"/>
              </a:defRPr>
            </a:lvl2pPr>
            <a:lvl3pPr>
              <a:defRPr sz="1400">
                <a:latin typeface="Museo Sans 500" panose="02000000000000000000" pitchFamily="2" charset="77"/>
              </a:defRPr>
            </a:lvl3pPr>
            <a:lvl4pPr>
              <a:defRPr sz="1400">
                <a:latin typeface="Museo Sans 500" panose="02000000000000000000" pitchFamily="2" charset="77"/>
              </a:defRPr>
            </a:lvl4pPr>
            <a:lvl5pPr>
              <a:defRPr sz="1400">
                <a:latin typeface="Museo Sans 500" panose="02000000000000000000" pitchFamily="2" charset="77"/>
              </a:defRPr>
            </a:lvl5pPr>
          </a:lstStyle>
          <a:p>
            <a:pPr lvl="0"/>
            <a:r>
              <a:rPr lang="en-US"/>
              <a:t>Edit Master text styles</a:t>
            </a:r>
          </a:p>
          <a:p>
            <a:pPr lvl="0"/>
            <a:endParaRPr lang="en-US"/>
          </a:p>
          <a:p>
            <a:pPr lvl="1"/>
            <a:r>
              <a:rPr lang="en-US"/>
              <a:t>Second level</a:t>
            </a:r>
          </a:p>
        </p:txBody>
      </p:sp>
    </p:spTree>
    <p:extLst>
      <p:ext uri="{BB962C8B-B14F-4D97-AF65-F5344CB8AC3E}">
        <p14:creationId xmlns:p14="http://schemas.microsoft.com/office/powerpoint/2010/main" val="1091572221"/>
      </p:ext>
    </p:extLst>
  </p:cSld>
  <p:clrMapOvr>
    <a:masterClrMapping/>
  </p:clrMapOvr>
  <p:extLst>
    <p:ext uri="{DCECCB84-F9BA-43D5-87BE-67443E8EF086}">
      <p15:sldGuideLst xmlns:p15="http://schemas.microsoft.com/office/powerpoint/2012/main" xmlns="">
        <p15:guide id="1" pos="310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E3FDDE9-05DA-8740-A90A-32461AB2D5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2362" y="914401"/>
            <a:ext cx="4211637" cy="594360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329" y="386952"/>
            <a:ext cx="720330" cy="236605"/>
          </a:xfrm>
          <a:prstGeom prst="rect">
            <a:avLst/>
          </a:prstGeom>
        </p:spPr>
      </p:pic>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xmlns="" id="{204B56A6-6076-7E4E-854A-56AB92DBB50C}"/>
              </a:ext>
            </a:extLst>
          </p:cNvPr>
          <p:cNvSpPr txBox="1">
            <a:spLocks/>
          </p:cNvSpPr>
          <p:nvPr userDrawn="1"/>
        </p:nvSpPr>
        <p:spPr>
          <a:xfrm>
            <a:off x="377298" y="6481833"/>
            <a:ext cx="4159617" cy="20237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err="1">
                <a:solidFill>
                  <a:srgbClr val="444448"/>
                </a:solidFill>
                <a:latin typeface="Museo Sans 300"/>
                <a:cs typeface="Museo Sans 300"/>
              </a:rPr>
              <a:t>www.landlords.org.uk</a:t>
            </a:r>
            <a:endParaRPr lang="en-US" sz="1000">
              <a:solidFill>
                <a:srgbClr val="444448"/>
              </a:solidFill>
              <a:latin typeface="Museo Sans 300"/>
              <a:cs typeface="Museo Sans 300"/>
            </a:endParaRPr>
          </a:p>
        </p:txBody>
      </p:sp>
      <p:sp>
        <p:nvSpPr>
          <p:cNvPr id="13" name="Title 1">
            <a:extLst>
              <a:ext uri="{FF2B5EF4-FFF2-40B4-BE49-F238E27FC236}">
                <a16:creationId xmlns:a16="http://schemas.microsoft.com/office/drawing/2014/main" xmlns="" id="{A039E923-34D0-4B44-8440-C78CF98C9730}"/>
              </a:ext>
            </a:extLst>
          </p:cNvPr>
          <p:cNvSpPr txBox="1">
            <a:spLocks/>
          </p:cNvSpPr>
          <p:nvPr userDrawn="1"/>
        </p:nvSpPr>
        <p:spPr>
          <a:xfrm>
            <a:off x="8449177" y="6498600"/>
            <a:ext cx="387513"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chemeClr val="bg1"/>
                </a:solidFill>
              </a:rPr>
              <a:pPr algn="r">
                <a:lnSpc>
                  <a:spcPct val="80000"/>
                </a:lnSpc>
              </a:pPr>
              <a:t>‹#›</a:t>
            </a:fld>
            <a:endParaRPr lang="en-US" sz="900">
              <a:solidFill>
                <a:schemeClr val="bg1"/>
              </a:solidFill>
              <a:latin typeface="Museo Sans 700"/>
              <a:cs typeface="Museo Sans 700"/>
            </a:endParaRPr>
          </a:p>
        </p:txBody>
      </p:sp>
      <p:cxnSp>
        <p:nvCxnSpPr>
          <p:cNvPr id="14" name="Straight Connector 13">
            <a:extLst>
              <a:ext uri="{FF2B5EF4-FFF2-40B4-BE49-F238E27FC236}">
                <a16:creationId xmlns:a16="http://schemas.microsoft.com/office/drawing/2014/main" xmlns="" id="{2D5C7B93-A8A0-584F-B8A0-CA57AC7ED31B}"/>
              </a:ext>
            </a:extLst>
          </p:cNvPr>
          <p:cNvCxnSpPr>
            <a:cxnSpLocks/>
          </p:cNvCxnSpPr>
          <p:nvPr userDrawn="1"/>
        </p:nvCxnSpPr>
        <p:spPr>
          <a:xfrm>
            <a:off x="8524663" y="6511033"/>
            <a:ext cx="0" cy="14142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 Placeholder 2">
            <a:extLst>
              <a:ext uri="{FF2B5EF4-FFF2-40B4-BE49-F238E27FC236}">
                <a16:creationId xmlns:a16="http://schemas.microsoft.com/office/drawing/2014/main" xmlns="" id="{66F137DA-571A-0845-8D98-9EE7D7B70E1C}"/>
              </a:ext>
            </a:extLst>
          </p:cNvPr>
          <p:cNvSpPr>
            <a:spLocks noGrp="1"/>
          </p:cNvSpPr>
          <p:nvPr>
            <p:ph type="body" sz="quarter" idx="10"/>
          </p:nvPr>
        </p:nvSpPr>
        <p:spPr>
          <a:xfrm>
            <a:off x="347434" y="1176832"/>
            <a:ext cx="4787900" cy="620258"/>
          </a:xfrm>
        </p:spPr>
        <p:txBody>
          <a:bodyPr>
            <a:noAutofit/>
          </a:bodyPr>
          <a:lstStyle>
            <a:lvl1pPr marL="0" indent="0">
              <a:buNone/>
              <a:defRPr sz="3200">
                <a:solidFill>
                  <a:srgbClr val="40D5AE"/>
                </a:solidFill>
                <a:latin typeface="Museo Sans 900" panose="02000000000000000000" pitchFamily="2" charset="77"/>
              </a:defRPr>
            </a:lvl1pPr>
            <a:lvl2pPr>
              <a:defRPr sz="3200">
                <a:solidFill>
                  <a:srgbClr val="40D5AE"/>
                </a:solidFill>
                <a:latin typeface="Museo Sans 900" panose="02000000000000000000" pitchFamily="2" charset="77"/>
              </a:defRPr>
            </a:lvl2pPr>
            <a:lvl3pPr>
              <a:defRPr sz="3200">
                <a:solidFill>
                  <a:srgbClr val="40D5AE"/>
                </a:solidFill>
                <a:latin typeface="Museo Sans 900" panose="02000000000000000000" pitchFamily="2" charset="77"/>
              </a:defRPr>
            </a:lvl3pPr>
            <a:lvl4pPr>
              <a:defRPr sz="3200">
                <a:solidFill>
                  <a:srgbClr val="40D5AE"/>
                </a:solidFill>
                <a:latin typeface="Museo Sans 900" panose="02000000000000000000" pitchFamily="2" charset="77"/>
              </a:defRPr>
            </a:lvl4pPr>
            <a:lvl5pPr>
              <a:defRPr sz="3200">
                <a:solidFill>
                  <a:srgbClr val="40D5AE"/>
                </a:solidFill>
                <a:latin typeface="Museo Sans 900" panose="02000000000000000000" pitchFamily="2" charset="77"/>
              </a:defRPr>
            </a:lvl5pPr>
          </a:lstStyle>
          <a:p>
            <a:pPr lvl="0"/>
            <a:r>
              <a:rPr lang="en-US"/>
              <a:t>Edit Master text styles</a:t>
            </a:r>
          </a:p>
        </p:txBody>
      </p:sp>
      <p:sp>
        <p:nvSpPr>
          <p:cNvPr id="17" name="Text Placeholder 5">
            <a:extLst>
              <a:ext uri="{FF2B5EF4-FFF2-40B4-BE49-F238E27FC236}">
                <a16:creationId xmlns:a16="http://schemas.microsoft.com/office/drawing/2014/main" xmlns="" id="{D89D8786-B365-7540-92FA-1D13264734DE}"/>
              </a:ext>
            </a:extLst>
          </p:cNvPr>
          <p:cNvSpPr>
            <a:spLocks noGrp="1"/>
          </p:cNvSpPr>
          <p:nvPr>
            <p:ph type="body" sz="quarter" idx="11"/>
          </p:nvPr>
        </p:nvSpPr>
        <p:spPr>
          <a:xfrm>
            <a:off x="347434" y="1971808"/>
            <a:ext cx="4011612" cy="1624013"/>
          </a:xfrm>
        </p:spPr>
        <p:txBody>
          <a:bodyPr>
            <a:normAutofit/>
          </a:bodyPr>
          <a:lstStyle>
            <a:lvl1pPr marL="0" indent="169200">
              <a:buClr>
                <a:srgbClr val="40D5AE"/>
              </a:buClr>
              <a:defRPr sz="1400">
                <a:latin typeface="Museo Sans 500" panose="02000000000000000000" pitchFamily="2" charset="77"/>
              </a:defRPr>
            </a:lvl1pPr>
            <a:lvl2pPr marL="162000" indent="169200">
              <a:buClr>
                <a:srgbClr val="40D5AE"/>
              </a:buClr>
              <a:defRPr sz="1400">
                <a:latin typeface="Museo Sans 500" panose="02000000000000000000" pitchFamily="2" charset="77"/>
              </a:defRPr>
            </a:lvl2pPr>
            <a:lvl3pPr>
              <a:defRPr sz="1400">
                <a:latin typeface="Museo Sans 500" panose="02000000000000000000" pitchFamily="2" charset="77"/>
              </a:defRPr>
            </a:lvl3pPr>
            <a:lvl4pPr>
              <a:defRPr sz="1400">
                <a:latin typeface="Museo Sans 500" panose="02000000000000000000" pitchFamily="2" charset="77"/>
              </a:defRPr>
            </a:lvl4pPr>
            <a:lvl5pPr>
              <a:defRPr sz="1400">
                <a:latin typeface="Museo Sans 500" panose="02000000000000000000" pitchFamily="2" charset="77"/>
              </a:defRPr>
            </a:lvl5pPr>
          </a:lstStyle>
          <a:p>
            <a:pPr lvl="0"/>
            <a:r>
              <a:rPr lang="en-US"/>
              <a:t>Edit Master text styles</a:t>
            </a:r>
          </a:p>
          <a:p>
            <a:pPr lvl="0"/>
            <a:endParaRPr lang="en-US"/>
          </a:p>
          <a:p>
            <a:pPr lvl="1"/>
            <a:r>
              <a:rPr lang="en-US"/>
              <a:t>Second level</a:t>
            </a:r>
          </a:p>
        </p:txBody>
      </p:sp>
    </p:spTree>
    <p:extLst>
      <p:ext uri="{BB962C8B-B14F-4D97-AF65-F5344CB8AC3E}">
        <p14:creationId xmlns:p14="http://schemas.microsoft.com/office/powerpoint/2010/main" val="1769489518"/>
      </p:ext>
    </p:extLst>
  </p:cSld>
  <p:clrMapOvr>
    <a:masterClrMapping/>
  </p:clrMapOvr>
  <p:extLst>
    <p:ext uri="{DCECCB84-F9BA-43D5-87BE-67443E8EF086}">
      <p15:sldGuideLst xmlns:p15="http://schemas.microsoft.com/office/powerpoint/2012/main" xmlns="">
        <p15:guide id="1" pos="310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13.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13.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4320A-3E6B-5C4F-AB99-BD36057EC097}" type="datetimeFigureOut">
              <a:rPr lang="en-US" smtClean="0"/>
              <a:t>4/17/2019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C0566-B084-DE49-8F73-A662E7E0F7C1}" type="slidenum">
              <a:rPr lang="en-US" smtClean="0"/>
              <a:t>‹#›</a:t>
            </a:fld>
            <a:endParaRPr lang="en-US"/>
          </a:p>
        </p:txBody>
      </p:sp>
    </p:spTree>
    <p:extLst>
      <p:ext uri="{BB962C8B-B14F-4D97-AF65-F5344CB8AC3E}">
        <p14:creationId xmlns:p14="http://schemas.microsoft.com/office/powerpoint/2010/main" val="40705895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39" r:id="rId25"/>
    <p:sldLayoutId id="2147483740"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4320A-3E6B-5C4F-AB99-BD36057EC097}" type="datetimeFigureOut">
              <a:rPr lang="en-US" smtClean="0"/>
              <a:pPr/>
              <a:t>4/17/2019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C0566-B084-DE49-8F73-A662E7E0F7C1}" type="slidenum">
              <a:rPr lang="en-US" smtClean="0"/>
              <a:pPr/>
              <a:t>‹#›</a:t>
            </a:fld>
            <a:endParaRPr lang="en-US"/>
          </a:p>
        </p:txBody>
      </p:sp>
    </p:spTree>
    <p:extLst>
      <p:ext uri="{BB962C8B-B14F-4D97-AF65-F5344CB8AC3E}">
        <p14:creationId xmlns:p14="http://schemas.microsoft.com/office/powerpoint/2010/main" val="140279959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44721" y="276256"/>
            <a:ext cx="8626719" cy="782638"/>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244721" y="1087821"/>
            <a:ext cx="8634046" cy="507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11"/>
          <p:cNvSpPr txBox="1">
            <a:spLocks noChangeArrowheads="1"/>
          </p:cNvSpPr>
          <p:nvPr/>
        </p:nvSpPr>
        <p:spPr bwMode="auto">
          <a:xfrm>
            <a:off x="8640545" y="6480199"/>
            <a:ext cx="330540" cy="23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accent1"/>
                </a:solidFill>
                <a:latin typeface="Arial" charset="0"/>
                <a:ea typeface="ＭＳ Ｐゴシック" pitchFamily="34" charset="-128"/>
              </a:defRPr>
            </a:lvl1pPr>
            <a:lvl2pPr marL="742950" indent="-285750" eaLnBrk="0" hangingPunct="0">
              <a:defRPr sz="2400">
                <a:solidFill>
                  <a:schemeClr val="accent1"/>
                </a:solidFill>
                <a:latin typeface="Arial" charset="0"/>
                <a:ea typeface="ＭＳ Ｐゴシック" pitchFamily="34" charset="-128"/>
              </a:defRPr>
            </a:lvl2pPr>
            <a:lvl3pPr marL="1143000" indent="-228600" eaLnBrk="0" hangingPunct="0">
              <a:defRPr sz="2400">
                <a:solidFill>
                  <a:schemeClr val="accent1"/>
                </a:solidFill>
                <a:latin typeface="Arial" charset="0"/>
                <a:ea typeface="ＭＳ Ｐゴシック" pitchFamily="34" charset="-128"/>
              </a:defRPr>
            </a:lvl3pPr>
            <a:lvl4pPr marL="1600200" indent="-228600" eaLnBrk="0" hangingPunct="0">
              <a:defRPr sz="2400">
                <a:solidFill>
                  <a:schemeClr val="accent1"/>
                </a:solidFill>
                <a:latin typeface="Arial" charset="0"/>
                <a:ea typeface="ＭＳ Ｐゴシック" pitchFamily="34" charset="-128"/>
              </a:defRPr>
            </a:lvl4pPr>
            <a:lvl5pPr marL="2057400" indent="-228600" eaLnBrk="0" hangingPunct="0">
              <a:defRPr sz="2400">
                <a:solidFill>
                  <a:schemeClr val="accent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accent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accent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accent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accent1"/>
                </a:solidFill>
                <a:latin typeface="Arial" charset="0"/>
                <a:ea typeface="ＭＳ Ｐゴシック" pitchFamily="34" charset="-128"/>
              </a:defRPr>
            </a:lvl9pPr>
          </a:lstStyle>
          <a:p>
            <a:pPr algn="r" fontAlgn="base">
              <a:spcBef>
                <a:spcPct val="0"/>
              </a:spcBef>
              <a:spcAft>
                <a:spcPct val="0"/>
              </a:spcAft>
            </a:pPr>
            <a:fld id="{BF67256B-6824-42E9-8CF2-F2089167963A}" type="slidenum">
              <a:rPr lang="en-GB" sz="923">
                <a:solidFill>
                  <a:srgbClr val="000000"/>
                </a:solidFill>
              </a:rPr>
              <a:pPr algn="r" fontAlgn="base">
                <a:spcBef>
                  <a:spcPct val="0"/>
                </a:spcBef>
                <a:spcAft>
                  <a:spcPct val="0"/>
                </a:spcAft>
              </a:pPr>
              <a:t>‹#›</a:t>
            </a:fld>
            <a:endParaRPr lang="en-GB" sz="923">
              <a:solidFill>
                <a:srgbClr val="000000"/>
              </a:solidFill>
            </a:endParaRPr>
          </a:p>
        </p:txBody>
      </p:sp>
      <p:pic>
        <p:nvPicPr>
          <p:cNvPr id="10" name="Picture 2" descr="C:\Users\chriwhit\Pictures\Logo_BDRC_RVB (2).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837854" y="6299406"/>
            <a:ext cx="909014" cy="39320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userDrawn="1"/>
        </p:nvSpPr>
        <p:spPr bwMode="auto">
          <a:xfrm>
            <a:off x="4357105" y="6712376"/>
            <a:ext cx="4268150" cy="164306"/>
          </a:xfrm>
          <a:prstGeom prst="rect">
            <a:avLst/>
          </a:prstGeom>
          <a:noFill/>
          <a:ln>
            <a:noFill/>
          </a:ln>
          <a:effectLst/>
          <a:extLst/>
        </p:spPr>
        <p:txBody>
          <a:bodyPr wrap="none" lIns="78261" tIns="39131" rIns="78261" bIns="39131" anchor="ctr">
            <a:spAutoFit/>
          </a:bodyPr>
          <a:lstStyle>
            <a:lvl1pPr algn="l" defTabSz="706438" eaLnBrk="0" hangingPunct="0">
              <a:defRPr sz="2400">
                <a:solidFill>
                  <a:schemeClr val="tx1"/>
                </a:solidFill>
                <a:latin typeface="Arial" charset="0"/>
                <a:ea typeface="ＭＳ Ｐゴシック" pitchFamily="34" charset="-128"/>
              </a:defRPr>
            </a:lvl1pPr>
            <a:lvl2pPr marL="530225" algn="l" defTabSz="706438" eaLnBrk="0" hangingPunct="0">
              <a:defRPr sz="2400">
                <a:solidFill>
                  <a:schemeClr val="tx1"/>
                </a:solidFill>
                <a:latin typeface="Arial" charset="0"/>
                <a:ea typeface="ＭＳ Ｐゴシック" pitchFamily="34" charset="-128"/>
              </a:defRPr>
            </a:lvl2pPr>
            <a:lvl3pPr marL="1060450" algn="l" defTabSz="706438" eaLnBrk="0" hangingPunct="0">
              <a:defRPr sz="2400">
                <a:solidFill>
                  <a:schemeClr val="tx1"/>
                </a:solidFill>
                <a:latin typeface="Arial" charset="0"/>
                <a:ea typeface="ＭＳ Ｐゴシック" pitchFamily="34" charset="-128"/>
              </a:defRPr>
            </a:lvl3pPr>
            <a:lvl4pPr marL="1589088" algn="l" defTabSz="706438" eaLnBrk="0" hangingPunct="0">
              <a:defRPr sz="2400">
                <a:solidFill>
                  <a:schemeClr val="tx1"/>
                </a:solidFill>
                <a:latin typeface="Arial" charset="0"/>
                <a:ea typeface="ＭＳ Ｐゴシック" pitchFamily="34" charset="-128"/>
              </a:defRPr>
            </a:lvl4pPr>
            <a:lvl5pPr marL="2119313" algn="l" defTabSz="706438" eaLnBrk="0" hangingPunct="0">
              <a:defRPr sz="2400">
                <a:solidFill>
                  <a:schemeClr val="tx1"/>
                </a:solidFill>
                <a:latin typeface="Arial" charset="0"/>
                <a:ea typeface="ＭＳ Ｐゴシック" pitchFamily="34" charset="-128"/>
              </a:defRPr>
            </a:lvl5pPr>
            <a:lvl6pPr marL="2576513" defTabSz="706438" eaLnBrk="0" fontAlgn="base" hangingPunct="0">
              <a:spcBef>
                <a:spcPct val="0"/>
              </a:spcBef>
              <a:spcAft>
                <a:spcPct val="0"/>
              </a:spcAft>
              <a:defRPr sz="2400">
                <a:solidFill>
                  <a:schemeClr val="tx1"/>
                </a:solidFill>
                <a:latin typeface="Arial" charset="0"/>
                <a:ea typeface="ＭＳ Ｐゴシック" pitchFamily="34" charset="-128"/>
              </a:defRPr>
            </a:lvl6pPr>
            <a:lvl7pPr marL="3033713" defTabSz="706438" eaLnBrk="0" fontAlgn="base" hangingPunct="0">
              <a:spcBef>
                <a:spcPct val="0"/>
              </a:spcBef>
              <a:spcAft>
                <a:spcPct val="0"/>
              </a:spcAft>
              <a:defRPr sz="2400">
                <a:solidFill>
                  <a:schemeClr val="tx1"/>
                </a:solidFill>
                <a:latin typeface="Arial" charset="0"/>
                <a:ea typeface="ＭＳ Ｐゴシック" pitchFamily="34" charset="-128"/>
              </a:defRPr>
            </a:lvl7pPr>
            <a:lvl8pPr marL="3490913" defTabSz="706438" eaLnBrk="0" fontAlgn="base" hangingPunct="0">
              <a:spcBef>
                <a:spcPct val="0"/>
              </a:spcBef>
              <a:spcAft>
                <a:spcPct val="0"/>
              </a:spcAft>
              <a:defRPr sz="2400">
                <a:solidFill>
                  <a:schemeClr val="tx1"/>
                </a:solidFill>
                <a:latin typeface="Arial" charset="0"/>
                <a:ea typeface="ＭＳ Ｐゴシック" pitchFamily="34" charset="-128"/>
              </a:defRPr>
            </a:lvl8pPr>
            <a:lvl9pPr marL="3948113" defTabSz="7064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defRPr/>
            </a:pPr>
            <a:r>
              <a:rPr lang="en-GB" sz="554">
                <a:solidFill>
                  <a:srgbClr val="808080"/>
                </a:solidFill>
              </a:rPr>
              <a:t>RESTRICTED: J:\Current Jobs\F+\23628 Landlords Panel 2018\Q3\Reporting</a:t>
            </a:r>
            <a:r>
              <a:rPr lang="en-US" sz="554">
                <a:solidFill>
                  <a:srgbClr val="808080"/>
                </a:solidFill>
              </a:rPr>
              <a:t>\23628 LLP Report Q3 2018\BC ML CW 19.10.2018</a:t>
            </a:r>
          </a:p>
        </p:txBody>
      </p:sp>
    </p:spTree>
    <p:extLst>
      <p:ext uri="{BB962C8B-B14F-4D97-AF65-F5344CB8AC3E}">
        <p14:creationId xmlns:p14="http://schemas.microsoft.com/office/powerpoint/2010/main" val="194282219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9" r:id="rId17"/>
  </p:sldLayoutIdLst>
  <p:hf hdr="0" dt="0"/>
  <p:txStyles>
    <p:titleStyle>
      <a:lvl1pPr algn="l" rtl="0" eaLnBrk="1" fontAlgn="base" hangingPunct="1">
        <a:lnSpc>
          <a:spcPct val="100000"/>
        </a:lnSpc>
        <a:spcBef>
          <a:spcPct val="0"/>
        </a:spcBef>
        <a:spcAft>
          <a:spcPct val="0"/>
        </a:spcAft>
        <a:defRPr sz="2585" b="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lnSpc>
          <a:spcPct val="80000"/>
        </a:lnSpc>
        <a:spcBef>
          <a:spcPct val="0"/>
        </a:spcBef>
        <a:spcAft>
          <a:spcPct val="0"/>
        </a:spcAft>
        <a:defRPr sz="2585">
          <a:solidFill>
            <a:schemeClr val="tx1"/>
          </a:solidFill>
          <a:latin typeface="Arial" charset="0"/>
          <a:ea typeface="ＭＳ Ｐゴシック" pitchFamily="1" charset="-128"/>
        </a:defRPr>
      </a:lvl2pPr>
      <a:lvl3pPr algn="l" rtl="0" eaLnBrk="1" fontAlgn="base" hangingPunct="1">
        <a:lnSpc>
          <a:spcPct val="80000"/>
        </a:lnSpc>
        <a:spcBef>
          <a:spcPct val="0"/>
        </a:spcBef>
        <a:spcAft>
          <a:spcPct val="0"/>
        </a:spcAft>
        <a:defRPr sz="2585">
          <a:solidFill>
            <a:schemeClr val="tx1"/>
          </a:solidFill>
          <a:latin typeface="Arial" charset="0"/>
          <a:ea typeface="ＭＳ Ｐゴシック" pitchFamily="1" charset="-128"/>
        </a:defRPr>
      </a:lvl3pPr>
      <a:lvl4pPr algn="l" rtl="0" eaLnBrk="1" fontAlgn="base" hangingPunct="1">
        <a:lnSpc>
          <a:spcPct val="80000"/>
        </a:lnSpc>
        <a:spcBef>
          <a:spcPct val="0"/>
        </a:spcBef>
        <a:spcAft>
          <a:spcPct val="0"/>
        </a:spcAft>
        <a:defRPr sz="2585">
          <a:solidFill>
            <a:schemeClr val="tx1"/>
          </a:solidFill>
          <a:latin typeface="Arial" charset="0"/>
          <a:ea typeface="ＭＳ Ｐゴシック" pitchFamily="1" charset="-128"/>
        </a:defRPr>
      </a:lvl4pPr>
      <a:lvl5pPr algn="l" rtl="0" eaLnBrk="1" fontAlgn="base" hangingPunct="1">
        <a:lnSpc>
          <a:spcPct val="80000"/>
        </a:lnSpc>
        <a:spcBef>
          <a:spcPct val="0"/>
        </a:spcBef>
        <a:spcAft>
          <a:spcPct val="0"/>
        </a:spcAft>
        <a:defRPr sz="2585">
          <a:solidFill>
            <a:schemeClr val="tx1"/>
          </a:solidFill>
          <a:latin typeface="Arial" charset="0"/>
          <a:ea typeface="ＭＳ Ｐゴシック" pitchFamily="1" charset="-128"/>
        </a:defRPr>
      </a:lvl5pPr>
      <a:lvl6pPr marL="422041" algn="l" rtl="0" eaLnBrk="1" fontAlgn="base" hangingPunct="1">
        <a:spcBef>
          <a:spcPct val="0"/>
        </a:spcBef>
        <a:spcAft>
          <a:spcPct val="0"/>
        </a:spcAft>
        <a:defRPr sz="2585">
          <a:solidFill>
            <a:srgbClr val="ED1848"/>
          </a:solidFill>
          <a:latin typeface="Arial" charset="0"/>
          <a:ea typeface="ＭＳ Ｐゴシック" pitchFamily="1" charset="-128"/>
        </a:defRPr>
      </a:lvl6pPr>
      <a:lvl7pPr marL="844083" algn="l" rtl="0" eaLnBrk="1" fontAlgn="base" hangingPunct="1">
        <a:spcBef>
          <a:spcPct val="0"/>
        </a:spcBef>
        <a:spcAft>
          <a:spcPct val="0"/>
        </a:spcAft>
        <a:defRPr sz="2585">
          <a:solidFill>
            <a:srgbClr val="ED1848"/>
          </a:solidFill>
          <a:latin typeface="Arial" charset="0"/>
          <a:ea typeface="ＭＳ Ｐゴシック" pitchFamily="1" charset="-128"/>
        </a:defRPr>
      </a:lvl7pPr>
      <a:lvl8pPr marL="1266124" algn="l" rtl="0" eaLnBrk="1" fontAlgn="base" hangingPunct="1">
        <a:spcBef>
          <a:spcPct val="0"/>
        </a:spcBef>
        <a:spcAft>
          <a:spcPct val="0"/>
        </a:spcAft>
        <a:defRPr sz="2585">
          <a:solidFill>
            <a:srgbClr val="ED1848"/>
          </a:solidFill>
          <a:latin typeface="Arial" charset="0"/>
          <a:ea typeface="ＭＳ Ｐゴシック" pitchFamily="1" charset="-128"/>
        </a:defRPr>
      </a:lvl8pPr>
      <a:lvl9pPr marL="1688165" algn="l" rtl="0" eaLnBrk="1" fontAlgn="base" hangingPunct="1">
        <a:spcBef>
          <a:spcPct val="0"/>
        </a:spcBef>
        <a:spcAft>
          <a:spcPct val="0"/>
        </a:spcAft>
        <a:defRPr sz="2585">
          <a:solidFill>
            <a:srgbClr val="ED1848"/>
          </a:solidFill>
          <a:latin typeface="Arial" charset="0"/>
          <a:ea typeface="ＭＳ Ｐゴシック" pitchFamily="1" charset="-128"/>
        </a:defRPr>
      </a:lvl9pPr>
    </p:titleStyle>
    <p:bodyStyle>
      <a:lvl1pPr marL="0" indent="0" algn="l" rtl="0" eaLnBrk="1" fontAlgn="base" hangingPunct="1">
        <a:spcBef>
          <a:spcPts val="1846"/>
        </a:spcBef>
        <a:spcAft>
          <a:spcPct val="0"/>
        </a:spcAft>
        <a:buClr>
          <a:schemeClr val="accent1"/>
        </a:buClr>
        <a:buSzPct val="75000"/>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34116" indent="-168524" algn="l" rtl="0" eaLnBrk="1" fontAlgn="base" hangingPunct="1">
        <a:spcBef>
          <a:spcPts val="923"/>
        </a:spcBef>
        <a:spcAft>
          <a:spcPct val="0"/>
        </a:spcAft>
        <a:buClr>
          <a:schemeClr val="accent1"/>
        </a:buClr>
        <a:buChar char="•"/>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90214" indent="-190505" algn="l" rtl="0" eaLnBrk="1" fontAlgn="base" hangingPunct="1">
        <a:spcBef>
          <a:spcPct val="50000"/>
        </a:spcBef>
        <a:spcAft>
          <a:spcPct val="0"/>
        </a:spcAft>
        <a:buClr>
          <a:schemeClr val="accent1"/>
        </a:buClr>
        <a:buFont typeface="Arial" charset="0"/>
        <a:buChar char="−"/>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043380" indent="-187574" algn="l" rtl="0" eaLnBrk="1" fontAlgn="base" hangingPunct="1">
        <a:spcBef>
          <a:spcPts val="923"/>
        </a:spcBef>
        <a:spcAft>
          <a:spcPct val="0"/>
        </a:spcAft>
        <a:buClr>
          <a:schemeClr val="accent1"/>
        </a:buClr>
        <a:buFont typeface="Arial" charset="0"/>
        <a:buChar char="−"/>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389219" indent="-180247" algn="l" rtl="0" eaLnBrk="1" fontAlgn="base" hangingPunct="1">
        <a:spcBef>
          <a:spcPts val="923"/>
        </a:spcBef>
        <a:spcAft>
          <a:spcPct val="0"/>
        </a:spcAft>
        <a:buClr>
          <a:schemeClr val="accent1"/>
        </a:buClr>
        <a:buFont typeface="Arial" charset="0"/>
        <a:buChar char="−"/>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321227" indent="-211021" algn="l" rtl="0" eaLnBrk="1" fontAlgn="base" hangingPunct="1">
        <a:spcBef>
          <a:spcPct val="20000"/>
        </a:spcBef>
        <a:spcAft>
          <a:spcPct val="0"/>
        </a:spcAft>
        <a:buChar char="»"/>
        <a:defRPr sz="1846">
          <a:solidFill>
            <a:schemeClr val="tx1"/>
          </a:solidFill>
          <a:latin typeface="+mn-lt"/>
          <a:ea typeface="+mn-ea"/>
        </a:defRPr>
      </a:lvl6pPr>
      <a:lvl7pPr marL="2743269" indent="-211021" algn="l" rtl="0" eaLnBrk="1" fontAlgn="base" hangingPunct="1">
        <a:spcBef>
          <a:spcPct val="20000"/>
        </a:spcBef>
        <a:spcAft>
          <a:spcPct val="0"/>
        </a:spcAft>
        <a:buChar char="»"/>
        <a:defRPr sz="1846">
          <a:solidFill>
            <a:schemeClr val="tx1"/>
          </a:solidFill>
          <a:latin typeface="+mn-lt"/>
          <a:ea typeface="+mn-ea"/>
        </a:defRPr>
      </a:lvl7pPr>
      <a:lvl8pPr marL="3165310" indent="-211021" algn="l" rtl="0" eaLnBrk="1" fontAlgn="base" hangingPunct="1">
        <a:spcBef>
          <a:spcPct val="20000"/>
        </a:spcBef>
        <a:spcAft>
          <a:spcPct val="0"/>
        </a:spcAft>
        <a:buChar char="»"/>
        <a:defRPr sz="1846">
          <a:solidFill>
            <a:schemeClr val="tx1"/>
          </a:solidFill>
          <a:latin typeface="+mn-lt"/>
          <a:ea typeface="+mn-ea"/>
        </a:defRPr>
      </a:lvl8pPr>
      <a:lvl9pPr marL="3587351" indent="-211021" algn="l" rtl="0" eaLnBrk="1" fontAlgn="base" hangingPunct="1">
        <a:spcBef>
          <a:spcPct val="20000"/>
        </a:spcBef>
        <a:spcAft>
          <a:spcPct val="0"/>
        </a:spcAft>
        <a:buChar char="»"/>
        <a:defRPr sz="1846">
          <a:solidFill>
            <a:schemeClr val="tx1"/>
          </a:solidFill>
          <a:latin typeface="+mn-lt"/>
          <a:ea typeface="+mn-ea"/>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44721" y="276256"/>
            <a:ext cx="8626719" cy="782638"/>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244721" y="1087821"/>
            <a:ext cx="8634046" cy="507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11"/>
          <p:cNvSpPr txBox="1">
            <a:spLocks noChangeArrowheads="1"/>
          </p:cNvSpPr>
          <p:nvPr/>
        </p:nvSpPr>
        <p:spPr bwMode="auto">
          <a:xfrm>
            <a:off x="8640545" y="6480199"/>
            <a:ext cx="330540" cy="23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accent1"/>
                </a:solidFill>
                <a:latin typeface="Arial" charset="0"/>
                <a:ea typeface="ＭＳ Ｐゴシック" pitchFamily="34" charset="-128"/>
              </a:defRPr>
            </a:lvl1pPr>
            <a:lvl2pPr marL="742950" indent="-285750" eaLnBrk="0" hangingPunct="0">
              <a:defRPr sz="2400">
                <a:solidFill>
                  <a:schemeClr val="accent1"/>
                </a:solidFill>
                <a:latin typeface="Arial" charset="0"/>
                <a:ea typeface="ＭＳ Ｐゴシック" pitchFamily="34" charset="-128"/>
              </a:defRPr>
            </a:lvl2pPr>
            <a:lvl3pPr marL="1143000" indent="-228600" eaLnBrk="0" hangingPunct="0">
              <a:defRPr sz="2400">
                <a:solidFill>
                  <a:schemeClr val="accent1"/>
                </a:solidFill>
                <a:latin typeface="Arial" charset="0"/>
                <a:ea typeface="ＭＳ Ｐゴシック" pitchFamily="34" charset="-128"/>
              </a:defRPr>
            </a:lvl3pPr>
            <a:lvl4pPr marL="1600200" indent="-228600" eaLnBrk="0" hangingPunct="0">
              <a:defRPr sz="2400">
                <a:solidFill>
                  <a:schemeClr val="accent1"/>
                </a:solidFill>
                <a:latin typeface="Arial" charset="0"/>
                <a:ea typeface="ＭＳ Ｐゴシック" pitchFamily="34" charset="-128"/>
              </a:defRPr>
            </a:lvl4pPr>
            <a:lvl5pPr marL="2057400" indent="-228600" eaLnBrk="0" hangingPunct="0">
              <a:defRPr sz="2400">
                <a:solidFill>
                  <a:schemeClr val="accent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accent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accent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accent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accent1"/>
                </a:solidFill>
                <a:latin typeface="Arial" charset="0"/>
                <a:ea typeface="ＭＳ Ｐゴシック" pitchFamily="34" charset="-128"/>
              </a:defRPr>
            </a:lvl9pPr>
          </a:lstStyle>
          <a:p>
            <a:pPr algn="r" fontAlgn="base">
              <a:spcBef>
                <a:spcPct val="0"/>
              </a:spcBef>
              <a:spcAft>
                <a:spcPct val="0"/>
              </a:spcAft>
            </a:pPr>
            <a:fld id="{BF67256B-6824-42E9-8CF2-F2089167963A}" type="slidenum">
              <a:rPr lang="en-GB" sz="923">
                <a:solidFill>
                  <a:srgbClr val="000000"/>
                </a:solidFill>
              </a:rPr>
              <a:pPr algn="r" fontAlgn="base">
                <a:spcBef>
                  <a:spcPct val="0"/>
                </a:spcBef>
                <a:spcAft>
                  <a:spcPct val="0"/>
                </a:spcAft>
              </a:pPr>
              <a:t>‹#›</a:t>
            </a:fld>
            <a:endParaRPr lang="en-GB" sz="923">
              <a:solidFill>
                <a:srgbClr val="000000"/>
              </a:solidFill>
            </a:endParaRPr>
          </a:p>
        </p:txBody>
      </p:sp>
      <p:sp>
        <p:nvSpPr>
          <p:cNvPr id="9" name="Text Box 9"/>
          <p:cNvSpPr txBox="1">
            <a:spLocks noChangeArrowheads="1"/>
          </p:cNvSpPr>
          <p:nvPr/>
        </p:nvSpPr>
        <p:spPr bwMode="auto">
          <a:xfrm>
            <a:off x="4535037" y="6712376"/>
            <a:ext cx="4090217" cy="164306"/>
          </a:xfrm>
          <a:prstGeom prst="rect">
            <a:avLst/>
          </a:prstGeom>
          <a:noFill/>
          <a:ln>
            <a:noFill/>
          </a:ln>
          <a:effectLst/>
          <a:extLst/>
        </p:spPr>
        <p:txBody>
          <a:bodyPr wrap="none" lIns="78261" tIns="39131" rIns="78261" bIns="39131" anchor="ctr">
            <a:spAutoFit/>
          </a:bodyPr>
          <a:lstStyle>
            <a:lvl1pPr algn="l" defTabSz="706438" eaLnBrk="0" hangingPunct="0">
              <a:defRPr sz="2400">
                <a:solidFill>
                  <a:schemeClr val="tx1"/>
                </a:solidFill>
                <a:latin typeface="Arial" charset="0"/>
                <a:ea typeface="ＭＳ Ｐゴシック" pitchFamily="34" charset="-128"/>
              </a:defRPr>
            </a:lvl1pPr>
            <a:lvl2pPr marL="530225" algn="l" defTabSz="706438" eaLnBrk="0" hangingPunct="0">
              <a:defRPr sz="2400">
                <a:solidFill>
                  <a:schemeClr val="tx1"/>
                </a:solidFill>
                <a:latin typeface="Arial" charset="0"/>
                <a:ea typeface="ＭＳ Ｐゴシック" pitchFamily="34" charset="-128"/>
              </a:defRPr>
            </a:lvl2pPr>
            <a:lvl3pPr marL="1060450" algn="l" defTabSz="706438" eaLnBrk="0" hangingPunct="0">
              <a:defRPr sz="2400">
                <a:solidFill>
                  <a:schemeClr val="tx1"/>
                </a:solidFill>
                <a:latin typeface="Arial" charset="0"/>
                <a:ea typeface="ＭＳ Ｐゴシック" pitchFamily="34" charset="-128"/>
              </a:defRPr>
            </a:lvl3pPr>
            <a:lvl4pPr marL="1589088" algn="l" defTabSz="706438" eaLnBrk="0" hangingPunct="0">
              <a:defRPr sz="2400">
                <a:solidFill>
                  <a:schemeClr val="tx1"/>
                </a:solidFill>
                <a:latin typeface="Arial" charset="0"/>
                <a:ea typeface="ＭＳ Ｐゴシック" pitchFamily="34" charset="-128"/>
              </a:defRPr>
            </a:lvl4pPr>
            <a:lvl5pPr marL="2119313" algn="l" defTabSz="706438" eaLnBrk="0" hangingPunct="0">
              <a:defRPr sz="2400">
                <a:solidFill>
                  <a:schemeClr val="tx1"/>
                </a:solidFill>
                <a:latin typeface="Arial" charset="0"/>
                <a:ea typeface="ＭＳ Ｐゴシック" pitchFamily="34" charset="-128"/>
              </a:defRPr>
            </a:lvl5pPr>
            <a:lvl6pPr marL="2576513" defTabSz="706438" eaLnBrk="0" fontAlgn="base" hangingPunct="0">
              <a:spcBef>
                <a:spcPct val="0"/>
              </a:spcBef>
              <a:spcAft>
                <a:spcPct val="0"/>
              </a:spcAft>
              <a:defRPr sz="2400">
                <a:solidFill>
                  <a:schemeClr val="tx1"/>
                </a:solidFill>
                <a:latin typeface="Arial" charset="0"/>
                <a:ea typeface="ＭＳ Ｐゴシック" pitchFamily="34" charset="-128"/>
              </a:defRPr>
            </a:lvl6pPr>
            <a:lvl7pPr marL="3033713" defTabSz="706438" eaLnBrk="0" fontAlgn="base" hangingPunct="0">
              <a:spcBef>
                <a:spcPct val="0"/>
              </a:spcBef>
              <a:spcAft>
                <a:spcPct val="0"/>
              </a:spcAft>
              <a:defRPr sz="2400">
                <a:solidFill>
                  <a:schemeClr val="tx1"/>
                </a:solidFill>
                <a:latin typeface="Arial" charset="0"/>
                <a:ea typeface="ＭＳ Ｐゴシック" pitchFamily="34" charset="-128"/>
              </a:defRPr>
            </a:lvl7pPr>
            <a:lvl8pPr marL="3490913" defTabSz="706438" eaLnBrk="0" fontAlgn="base" hangingPunct="0">
              <a:spcBef>
                <a:spcPct val="0"/>
              </a:spcBef>
              <a:spcAft>
                <a:spcPct val="0"/>
              </a:spcAft>
              <a:defRPr sz="2400">
                <a:solidFill>
                  <a:schemeClr val="tx1"/>
                </a:solidFill>
                <a:latin typeface="Arial" charset="0"/>
                <a:ea typeface="ＭＳ Ｐゴシック" pitchFamily="34" charset="-128"/>
              </a:defRPr>
            </a:lvl8pPr>
            <a:lvl9pPr marL="3948113" defTabSz="7064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defRPr/>
            </a:pPr>
            <a:r>
              <a:rPr lang="en-GB" sz="554">
                <a:solidFill>
                  <a:srgbClr val="808080"/>
                </a:solidFill>
              </a:rPr>
              <a:t>RESTRICTED: J:\Current Jobs\F+\23628 Landlords Panel 2018\Q4\Reporting\23628 LLP Report Q4 2018\BC ML 18.1.2019</a:t>
            </a:r>
            <a:endParaRPr lang="en-US" sz="554">
              <a:solidFill>
                <a:srgbClr val="808080"/>
              </a:solidFill>
            </a:endParaRPr>
          </a:p>
        </p:txBody>
      </p:sp>
      <p:pic>
        <p:nvPicPr>
          <p:cNvPr id="8" name="Picture 2" descr="C:\Users\chriwhit\Pictures\Logo_BDRC_RVB (2).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837854" y="6299406"/>
            <a:ext cx="909014" cy="39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3139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hdr="0" dt="0"/>
  <p:txStyles>
    <p:titleStyle>
      <a:lvl1pPr algn="l" rtl="0" eaLnBrk="1" fontAlgn="base" hangingPunct="1">
        <a:lnSpc>
          <a:spcPct val="100000"/>
        </a:lnSpc>
        <a:spcBef>
          <a:spcPct val="0"/>
        </a:spcBef>
        <a:spcAft>
          <a:spcPct val="0"/>
        </a:spcAft>
        <a:defRPr sz="2585" b="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lnSpc>
          <a:spcPct val="80000"/>
        </a:lnSpc>
        <a:spcBef>
          <a:spcPct val="0"/>
        </a:spcBef>
        <a:spcAft>
          <a:spcPct val="0"/>
        </a:spcAft>
        <a:defRPr sz="2585">
          <a:solidFill>
            <a:schemeClr val="tx1"/>
          </a:solidFill>
          <a:latin typeface="Arial" charset="0"/>
          <a:ea typeface="ＭＳ Ｐゴシック" pitchFamily="1" charset="-128"/>
        </a:defRPr>
      </a:lvl2pPr>
      <a:lvl3pPr algn="l" rtl="0" eaLnBrk="1" fontAlgn="base" hangingPunct="1">
        <a:lnSpc>
          <a:spcPct val="80000"/>
        </a:lnSpc>
        <a:spcBef>
          <a:spcPct val="0"/>
        </a:spcBef>
        <a:spcAft>
          <a:spcPct val="0"/>
        </a:spcAft>
        <a:defRPr sz="2585">
          <a:solidFill>
            <a:schemeClr val="tx1"/>
          </a:solidFill>
          <a:latin typeface="Arial" charset="0"/>
          <a:ea typeface="ＭＳ Ｐゴシック" pitchFamily="1" charset="-128"/>
        </a:defRPr>
      </a:lvl3pPr>
      <a:lvl4pPr algn="l" rtl="0" eaLnBrk="1" fontAlgn="base" hangingPunct="1">
        <a:lnSpc>
          <a:spcPct val="80000"/>
        </a:lnSpc>
        <a:spcBef>
          <a:spcPct val="0"/>
        </a:spcBef>
        <a:spcAft>
          <a:spcPct val="0"/>
        </a:spcAft>
        <a:defRPr sz="2585">
          <a:solidFill>
            <a:schemeClr val="tx1"/>
          </a:solidFill>
          <a:latin typeface="Arial" charset="0"/>
          <a:ea typeface="ＭＳ Ｐゴシック" pitchFamily="1" charset="-128"/>
        </a:defRPr>
      </a:lvl4pPr>
      <a:lvl5pPr algn="l" rtl="0" eaLnBrk="1" fontAlgn="base" hangingPunct="1">
        <a:lnSpc>
          <a:spcPct val="80000"/>
        </a:lnSpc>
        <a:spcBef>
          <a:spcPct val="0"/>
        </a:spcBef>
        <a:spcAft>
          <a:spcPct val="0"/>
        </a:spcAft>
        <a:defRPr sz="2585">
          <a:solidFill>
            <a:schemeClr val="tx1"/>
          </a:solidFill>
          <a:latin typeface="Arial" charset="0"/>
          <a:ea typeface="ＭＳ Ｐゴシック" pitchFamily="1" charset="-128"/>
        </a:defRPr>
      </a:lvl5pPr>
      <a:lvl6pPr marL="422041" algn="l" rtl="0" eaLnBrk="1" fontAlgn="base" hangingPunct="1">
        <a:spcBef>
          <a:spcPct val="0"/>
        </a:spcBef>
        <a:spcAft>
          <a:spcPct val="0"/>
        </a:spcAft>
        <a:defRPr sz="2585">
          <a:solidFill>
            <a:srgbClr val="ED1848"/>
          </a:solidFill>
          <a:latin typeface="Arial" charset="0"/>
          <a:ea typeface="ＭＳ Ｐゴシック" pitchFamily="1" charset="-128"/>
        </a:defRPr>
      </a:lvl6pPr>
      <a:lvl7pPr marL="844083" algn="l" rtl="0" eaLnBrk="1" fontAlgn="base" hangingPunct="1">
        <a:spcBef>
          <a:spcPct val="0"/>
        </a:spcBef>
        <a:spcAft>
          <a:spcPct val="0"/>
        </a:spcAft>
        <a:defRPr sz="2585">
          <a:solidFill>
            <a:srgbClr val="ED1848"/>
          </a:solidFill>
          <a:latin typeface="Arial" charset="0"/>
          <a:ea typeface="ＭＳ Ｐゴシック" pitchFamily="1" charset="-128"/>
        </a:defRPr>
      </a:lvl7pPr>
      <a:lvl8pPr marL="1266124" algn="l" rtl="0" eaLnBrk="1" fontAlgn="base" hangingPunct="1">
        <a:spcBef>
          <a:spcPct val="0"/>
        </a:spcBef>
        <a:spcAft>
          <a:spcPct val="0"/>
        </a:spcAft>
        <a:defRPr sz="2585">
          <a:solidFill>
            <a:srgbClr val="ED1848"/>
          </a:solidFill>
          <a:latin typeface="Arial" charset="0"/>
          <a:ea typeface="ＭＳ Ｐゴシック" pitchFamily="1" charset="-128"/>
        </a:defRPr>
      </a:lvl8pPr>
      <a:lvl9pPr marL="1688165" algn="l" rtl="0" eaLnBrk="1" fontAlgn="base" hangingPunct="1">
        <a:spcBef>
          <a:spcPct val="0"/>
        </a:spcBef>
        <a:spcAft>
          <a:spcPct val="0"/>
        </a:spcAft>
        <a:defRPr sz="2585">
          <a:solidFill>
            <a:srgbClr val="ED1848"/>
          </a:solidFill>
          <a:latin typeface="Arial" charset="0"/>
          <a:ea typeface="ＭＳ Ｐゴシック" pitchFamily="1" charset="-128"/>
        </a:defRPr>
      </a:lvl9pPr>
    </p:titleStyle>
    <p:bodyStyle>
      <a:lvl1pPr marL="0" indent="0" algn="l" rtl="0" eaLnBrk="1" fontAlgn="base" hangingPunct="1">
        <a:spcBef>
          <a:spcPts val="1846"/>
        </a:spcBef>
        <a:spcAft>
          <a:spcPct val="0"/>
        </a:spcAft>
        <a:buClr>
          <a:schemeClr val="accent1"/>
        </a:buClr>
        <a:buSzPct val="75000"/>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34116" indent="-168524" algn="l" rtl="0" eaLnBrk="1" fontAlgn="base" hangingPunct="1">
        <a:spcBef>
          <a:spcPts val="923"/>
        </a:spcBef>
        <a:spcAft>
          <a:spcPct val="0"/>
        </a:spcAft>
        <a:buClr>
          <a:schemeClr val="accent1"/>
        </a:buClr>
        <a:buChar char="•"/>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90214" indent="-190505" algn="l" rtl="0" eaLnBrk="1" fontAlgn="base" hangingPunct="1">
        <a:spcBef>
          <a:spcPct val="50000"/>
        </a:spcBef>
        <a:spcAft>
          <a:spcPct val="0"/>
        </a:spcAft>
        <a:buClr>
          <a:schemeClr val="accent1"/>
        </a:buClr>
        <a:buFont typeface="Arial" charset="0"/>
        <a:buChar char="−"/>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043380" indent="-187574" algn="l" rtl="0" eaLnBrk="1" fontAlgn="base" hangingPunct="1">
        <a:spcBef>
          <a:spcPts val="923"/>
        </a:spcBef>
        <a:spcAft>
          <a:spcPct val="0"/>
        </a:spcAft>
        <a:buClr>
          <a:schemeClr val="accent1"/>
        </a:buClr>
        <a:buFont typeface="Arial" charset="0"/>
        <a:buChar char="−"/>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389219" indent="-180247" algn="l" rtl="0" eaLnBrk="1" fontAlgn="base" hangingPunct="1">
        <a:spcBef>
          <a:spcPts val="923"/>
        </a:spcBef>
        <a:spcAft>
          <a:spcPct val="0"/>
        </a:spcAft>
        <a:buClr>
          <a:schemeClr val="accent1"/>
        </a:buClr>
        <a:buFont typeface="Arial" charset="0"/>
        <a:buChar char="−"/>
        <a:defRPr sz="1477">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321227" indent="-211021" algn="l" rtl="0" eaLnBrk="1" fontAlgn="base" hangingPunct="1">
        <a:spcBef>
          <a:spcPct val="20000"/>
        </a:spcBef>
        <a:spcAft>
          <a:spcPct val="0"/>
        </a:spcAft>
        <a:buChar char="»"/>
        <a:defRPr sz="1846">
          <a:solidFill>
            <a:schemeClr val="tx1"/>
          </a:solidFill>
          <a:latin typeface="+mn-lt"/>
          <a:ea typeface="+mn-ea"/>
        </a:defRPr>
      </a:lvl6pPr>
      <a:lvl7pPr marL="2743269" indent="-211021" algn="l" rtl="0" eaLnBrk="1" fontAlgn="base" hangingPunct="1">
        <a:spcBef>
          <a:spcPct val="20000"/>
        </a:spcBef>
        <a:spcAft>
          <a:spcPct val="0"/>
        </a:spcAft>
        <a:buChar char="»"/>
        <a:defRPr sz="1846">
          <a:solidFill>
            <a:schemeClr val="tx1"/>
          </a:solidFill>
          <a:latin typeface="+mn-lt"/>
          <a:ea typeface="+mn-ea"/>
        </a:defRPr>
      </a:lvl7pPr>
      <a:lvl8pPr marL="3165310" indent="-211021" algn="l" rtl="0" eaLnBrk="1" fontAlgn="base" hangingPunct="1">
        <a:spcBef>
          <a:spcPct val="20000"/>
        </a:spcBef>
        <a:spcAft>
          <a:spcPct val="0"/>
        </a:spcAft>
        <a:buChar char="»"/>
        <a:defRPr sz="1846">
          <a:solidFill>
            <a:schemeClr val="tx1"/>
          </a:solidFill>
          <a:latin typeface="+mn-lt"/>
          <a:ea typeface="+mn-ea"/>
        </a:defRPr>
      </a:lvl8pPr>
      <a:lvl9pPr marL="3587351" indent="-211021" algn="l" rtl="0" eaLnBrk="1" fontAlgn="base" hangingPunct="1">
        <a:spcBef>
          <a:spcPct val="20000"/>
        </a:spcBef>
        <a:spcAft>
          <a:spcPct val="0"/>
        </a:spcAft>
        <a:buChar char="»"/>
        <a:defRPr sz="1846">
          <a:solidFill>
            <a:schemeClr val="tx1"/>
          </a:solidFill>
          <a:latin typeface="+mn-lt"/>
          <a:ea typeface="+mn-ea"/>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rent.co.uk/"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mailto:Teresa.Kaczmarek@landlords.org.uk"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mailto:Linda.cobb@derby.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2F7D527B-824E-BE4F-A599-5255C028A699}"/>
              </a:ext>
            </a:extLst>
          </p:cNvPr>
          <p:cNvSpPr>
            <a:spLocks noGrp="1"/>
          </p:cNvSpPr>
          <p:nvPr>
            <p:ph type="body" sz="quarter" idx="10"/>
          </p:nvPr>
        </p:nvSpPr>
        <p:spPr>
          <a:xfrm>
            <a:off x="395186" y="1397685"/>
            <a:ext cx="3923344" cy="2943406"/>
          </a:xfrm>
        </p:spPr>
        <p:txBody>
          <a:bodyPr>
            <a:noAutofit/>
          </a:bodyPr>
          <a:lstStyle/>
          <a:p>
            <a:r>
              <a:rPr lang="en-GB" sz="4400">
                <a:solidFill>
                  <a:schemeClr val="tx1"/>
                </a:solidFill>
              </a:rPr>
              <a:t>Do I need an Agent?</a:t>
            </a:r>
          </a:p>
          <a:p>
            <a:endParaRPr lang="en-US" sz="1800">
              <a:solidFill>
                <a:schemeClr val="tx1"/>
              </a:solidFill>
            </a:endParaRPr>
          </a:p>
          <a:p>
            <a:r>
              <a:rPr lang="en-US" sz="4400">
                <a:solidFill>
                  <a:schemeClr val="tx1"/>
                </a:solidFill>
              </a:rPr>
              <a:t>Impact of Tenants Fee Ban.</a:t>
            </a:r>
          </a:p>
        </p:txBody>
      </p:sp>
    </p:spTree>
    <p:extLst>
      <p:ext uri="{BB962C8B-B14F-4D97-AF65-F5344CB8AC3E}">
        <p14:creationId xmlns:p14="http://schemas.microsoft.com/office/powerpoint/2010/main" val="30973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US" sz="4000">
                <a:latin typeface="Museo Sans 900" panose="02000000000000000000" pitchFamily="50" charset="0"/>
              </a:rPr>
              <a:t>Going it alone: how &amp; how much</a:t>
            </a:r>
            <a:endParaRPr lang="en-US" sz="4000">
              <a:latin typeface="Museo Sans 300" pitchFamily="50" charset="0"/>
            </a:endParaRPr>
          </a:p>
        </p:txBody>
      </p:sp>
      <p:sp>
        <p:nvSpPr>
          <p:cNvPr id="4" name="Content Placeholder 2"/>
          <p:cNvSpPr>
            <a:spLocks noGrp="1"/>
          </p:cNvSpPr>
          <p:nvPr>
            <p:ph idx="4294967295"/>
          </p:nvPr>
        </p:nvSpPr>
        <p:spPr>
          <a:xfrm>
            <a:off x="469328" y="1623059"/>
            <a:ext cx="8346131" cy="5143817"/>
          </a:xfrm>
          <a:prstGeom prst="rect">
            <a:avLst/>
          </a:prstGeom>
        </p:spPr>
        <p:txBody>
          <a:bodyPr>
            <a:normAutofit fontScale="85000" lnSpcReduction="10000"/>
          </a:bodyPr>
          <a:lstStyle/>
          <a:p>
            <a:pPr>
              <a:lnSpc>
                <a:spcPct val="150000"/>
              </a:lnSpc>
            </a:pPr>
            <a:r>
              <a:rPr lang="en-GB" altLang="en-US" sz="3300">
                <a:latin typeface="Museo Sans 500" panose="02000000000000000000" pitchFamily="50" charset="0"/>
                <a:ea typeface="ＭＳ Ｐゴシック" panose="020B0600070205080204" pitchFamily="34" charset="-128"/>
              </a:rPr>
              <a:t>Advertising and marketing can be free = e.g. Open Rent </a:t>
            </a:r>
            <a:r>
              <a:rPr lang="en-GB" altLang="en-US" sz="3300">
                <a:latin typeface="Museo Sans 500" panose="02000000000000000000" pitchFamily="50" charset="0"/>
                <a:ea typeface="ＭＳ Ｐゴシック" panose="020B0600070205080204" pitchFamily="34" charset="-128"/>
                <a:hlinkClick r:id="rId3"/>
              </a:rPr>
              <a:t>www.openrent.co.uk</a:t>
            </a:r>
            <a:endParaRPr lang="en-GB" altLang="en-US" sz="3300">
              <a:latin typeface="Museo Sans 500" panose="02000000000000000000" pitchFamily="50" charset="0"/>
              <a:ea typeface="ＭＳ Ｐゴシック" panose="020B0600070205080204" pitchFamily="34" charset="-128"/>
            </a:endParaRPr>
          </a:p>
          <a:p>
            <a:pPr>
              <a:lnSpc>
                <a:spcPct val="150000"/>
              </a:lnSpc>
            </a:pPr>
            <a:r>
              <a:rPr lang="en-GB" altLang="en-US" sz="3300">
                <a:latin typeface="Museo Sans 500" panose="02000000000000000000" pitchFamily="50" charset="0"/>
                <a:ea typeface="ＭＳ Ｐゴシック" panose="020B0600070205080204" pitchFamily="34" charset="-128"/>
              </a:rPr>
              <a:t>Other online agents charge from £50 +</a:t>
            </a:r>
          </a:p>
          <a:p>
            <a:pPr>
              <a:lnSpc>
                <a:spcPct val="150000"/>
              </a:lnSpc>
            </a:pPr>
            <a:r>
              <a:rPr lang="en-GB" altLang="en-US" sz="3300">
                <a:latin typeface="Museo Sans 500" panose="02000000000000000000" pitchFamily="50" charset="0"/>
                <a:ea typeface="ＭＳ Ｐゴシック" panose="020B0600070205080204" pitchFamily="34" charset="-128"/>
              </a:rPr>
              <a:t>NLA Tenant Check from £8.95 (other services available)</a:t>
            </a:r>
          </a:p>
          <a:p>
            <a:pPr>
              <a:lnSpc>
                <a:spcPct val="150000"/>
              </a:lnSpc>
            </a:pPr>
            <a:r>
              <a:rPr lang="en-GB" altLang="en-US" sz="3300">
                <a:latin typeface="Museo Sans 500" panose="02000000000000000000" pitchFamily="50" charset="0"/>
                <a:ea typeface="ＭＳ Ｐゴシック" panose="020B0600070205080204" pitchFamily="34" charset="-128"/>
              </a:rPr>
              <a:t>NLA Inventory – circa £150+ (costs depending on service and property e.g. no. or rooms) </a:t>
            </a:r>
          </a:p>
          <a:p>
            <a:pPr>
              <a:lnSpc>
                <a:spcPct val="150000"/>
              </a:lnSpc>
            </a:pPr>
            <a:r>
              <a:rPr lang="en-GB" altLang="en-US" sz="3300">
                <a:latin typeface="Museo Sans 500" panose="02000000000000000000" pitchFamily="50" charset="0"/>
                <a:ea typeface="ＭＳ Ｐゴシック" panose="020B0600070205080204" pitchFamily="34" charset="-128"/>
              </a:rPr>
              <a:t>£75 NLA membership - forms / advice etc </a:t>
            </a:r>
          </a:p>
          <a:p>
            <a:pPr lvl="2">
              <a:lnSpc>
                <a:spcPct val="150000"/>
              </a:lnSpc>
            </a:pPr>
            <a:endParaRPr lang="en-GB" altLang="en-US" sz="2600">
              <a:latin typeface="Museo Sans 500" panose="02000000000000000000" pitchFamily="50" charset="0"/>
              <a:ea typeface="ＭＳ Ｐゴシック" panose="020B0600070205080204" pitchFamily="34" charset="-128"/>
            </a:endParaRPr>
          </a:p>
          <a:p>
            <a:pPr>
              <a:lnSpc>
                <a:spcPct val="170000"/>
              </a:lnSpc>
            </a:pPr>
            <a:endParaRPr lang="en-GB" sz="2000" b="1">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0" indent="0">
              <a:buFont typeface="Arial" pitchFamily="34" charset="0"/>
              <a:buNone/>
              <a:defRPr/>
            </a:pPr>
            <a:endParaRPr lang="en-GB" sz="16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174725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GB" sz="4400">
                <a:latin typeface="Museo Sans 900" panose="02000000000000000000" pitchFamily="2" charset="77"/>
              </a:rPr>
              <a:t>Questions to ask your agent</a:t>
            </a:r>
            <a:endParaRPr lang="en-US" sz="4000">
              <a:latin typeface="Museo Sans 300" pitchFamily="50" charset="0"/>
            </a:endParaRPr>
          </a:p>
        </p:txBody>
      </p:sp>
      <p:sp>
        <p:nvSpPr>
          <p:cNvPr id="4" name="Content Placeholder 2"/>
          <p:cNvSpPr>
            <a:spLocks noGrp="1"/>
          </p:cNvSpPr>
          <p:nvPr>
            <p:ph idx="4294967295"/>
          </p:nvPr>
        </p:nvSpPr>
        <p:spPr>
          <a:xfrm>
            <a:off x="469328" y="1623059"/>
            <a:ext cx="8346131" cy="5143817"/>
          </a:xfrm>
          <a:prstGeom prst="rect">
            <a:avLst/>
          </a:prstGeom>
        </p:spPr>
        <p:txBody>
          <a:bodyPr>
            <a:normAutofit fontScale="92500"/>
          </a:bodyPr>
          <a:lstStyle/>
          <a:p>
            <a:pPr fontAlgn="base">
              <a:lnSpc>
                <a:spcPct val="150000"/>
              </a:lnSpc>
            </a:pPr>
            <a:r>
              <a:rPr lang="en-GB" sz="3000">
                <a:latin typeface="Museo Sans 500" panose="02000000000000000000" pitchFamily="50" charset="0"/>
              </a:rPr>
              <a:t>Are you a member of a professional body, (NALS or ARLA) </a:t>
            </a:r>
          </a:p>
          <a:p>
            <a:pPr fontAlgn="base">
              <a:lnSpc>
                <a:spcPct val="150000"/>
              </a:lnSpc>
            </a:pPr>
            <a:r>
              <a:rPr lang="en-GB" sz="3000">
                <a:latin typeface="Museo Sans 500" panose="02000000000000000000" pitchFamily="50" charset="0"/>
              </a:rPr>
              <a:t>Do you have client money protection?</a:t>
            </a:r>
          </a:p>
          <a:p>
            <a:pPr fontAlgn="base">
              <a:lnSpc>
                <a:spcPct val="150000"/>
              </a:lnSpc>
            </a:pPr>
            <a:r>
              <a:rPr lang="en-GB" sz="3000">
                <a:latin typeface="Museo Sans 500" panose="02000000000000000000" pitchFamily="50" charset="0"/>
              </a:rPr>
              <a:t>How do you find tenants &amp; how thorough is your referencing process?</a:t>
            </a:r>
          </a:p>
          <a:p>
            <a:pPr fontAlgn="base">
              <a:lnSpc>
                <a:spcPct val="150000"/>
              </a:lnSpc>
            </a:pPr>
            <a:r>
              <a:rPr lang="en-GB" sz="3000">
                <a:latin typeface="Museo Sans 500" panose="02000000000000000000" pitchFamily="50" charset="0"/>
              </a:rPr>
              <a:t>Can you have a full list of services and charges on one page?</a:t>
            </a:r>
          </a:p>
          <a:p>
            <a:pPr fontAlgn="base">
              <a:lnSpc>
                <a:spcPct val="150000"/>
              </a:lnSpc>
            </a:pPr>
            <a:r>
              <a:rPr lang="en-GB" sz="3000">
                <a:latin typeface="Museo Sans 500" panose="02000000000000000000" pitchFamily="50" charset="0"/>
              </a:rPr>
              <a:t>Copies of all documentation </a:t>
            </a:r>
            <a:endParaRPr lang="en-GB" sz="2000" b="1">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000">
              <a:solidFill>
                <a:srgbClr val="40D5AE"/>
              </a:solidFill>
              <a:latin typeface="Museo Sans 300" pitchFamily="50" charset="0"/>
              <a:ea typeface="ＭＳ Ｐゴシック" pitchFamily="34" charset="-128"/>
            </a:endParaRPr>
          </a:p>
          <a:p>
            <a:pPr marL="0" indent="0">
              <a:buFont typeface="Arial" pitchFamily="34" charset="0"/>
              <a:buNone/>
              <a:defRPr/>
            </a:pPr>
            <a:endParaRPr lang="en-GB" sz="16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48794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GB" sz="4000">
                <a:latin typeface="Museo Sans 900" panose="02000000000000000000" pitchFamily="2" charset="77"/>
              </a:rPr>
              <a:t>Introduction to Lettings Course</a:t>
            </a:r>
            <a:endParaRPr lang="en-US" sz="3600">
              <a:latin typeface="Museo Sans 300" pitchFamily="50" charset="0"/>
            </a:endParaRPr>
          </a:p>
        </p:txBody>
      </p:sp>
      <p:sp>
        <p:nvSpPr>
          <p:cNvPr id="4" name="Content Placeholder 2"/>
          <p:cNvSpPr>
            <a:spLocks noGrp="1"/>
          </p:cNvSpPr>
          <p:nvPr>
            <p:ph idx="4294967295"/>
          </p:nvPr>
        </p:nvSpPr>
        <p:spPr>
          <a:xfrm>
            <a:off x="469328" y="1623059"/>
            <a:ext cx="8346131" cy="4846321"/>
          </a:xfrm>
          <a:prstGeom prst="rect">
            <a:avLst/>
          </a:prstGeom>
        </p:spPr>
        <p:txBody>
          <a:bodyPr>
            <a:normAutofit fontScale="70000" lnSpcReduction="20000"/>
          </a:bodyPr>
          <a:lstStyle/>
          <a:p>
            <a:pPr>
              <a:lnSpc>
                <a:spcPct val="170000"/>
              </a:lnSpc>
            </a:pPr>
            <a:r>
              <a:rPr lang="en-GB" sz="4500">
                <a:latin typeface="Museo Sans 500" panose="02000000000000000000" pitchFamily="50" charset="0"/>
                <a:ea typeface="ＭＳ Ｐゴシック" pitchFamily="34" charset="-128"/>
              </a:rPr>
              <a:t>NEW NLA half-day training course</a:t>
            </a:r>
          </a:p>
          <a:p>
            <a:pPr lvl="1">
              <a:lnSpc>
                <a:spcPct val="170000"/>
              </a:lnSpc>
            </a:pPr>
            <a:r>
              <a:rPr lang="en-GB" sz="4100">
                <a:latin typeface="Museo Sans 500" panose="02000000000000000000" pitchFamily="50" charset="0"/>
                <a:ea typeface="ＭＳ Ｐゴシック" pitchFamily="34" charset="-128"/>
              </a:rPr>
              <a:t>Getting ready to let</a:t>
            </a:r>
          </a:p>
          <a:p>
            <a:pPr lvl="1">
              <a:lnSpc>
                <a:spcPct val="170000"/>
              </a:lnSpc>
            </a:pPr>
            <a:r>
              <a:rPr lang="en-GB" sz="4100">
                <a:latin typeface="Museo Sans 500" panose="02000000000000000000" pitchFamily="50" charset="0"/>
                <a:ea typeface="ＭＳ Ｐゴシック" pitchFamily="34" charset="-128"/>
              </a:rPr>
              <a:t>Not falling foul of the law</a:t>
            </a:r>
          </a:p>
          <a:p>
            <a:pPr lvl="1">
              <a:lnSpc>
                <a:spcPct val="170000"/>
              </a:lnSpc>
            </a:pPr>
            <a:r>
              <a:rPr lang="en-GB" sz="4100">
                <a:latin typeface="Museo Sans 500" panose="02000000000000000000" pitchFamily="50" charset="0"/>
                <a:ea typeface="ＭＳ Ｐゴシック" pitchFamily="34" charset="-128"/>
              </a:rPr>
              <a:t>Using an Agent or Self Management</a:t>
            </a:r>
          </a:p>
          <a:p>
            <a:pPr lvl="1">
              <a:lnSpc>
                <a:spcPct val="170000"/>
              </a:lnSpc>
            </a:pPr>
            <a:r>
              <a:rPr lang="en-GB" sz="4100">
                <a:latin typeface="Museo Sans 500" panose="02000000000000000000" pitchFamily="50" charset="0"/>
                <a:ea typeface="ＭＳ Ｐゴシック" pitchFamily="34" charset="-128"/>
              </a:rPr>
              <a:t>Signposting to who can help you</a:t>
            </a:r>
          </a:p>
          <a:p>
            <a:pPr>
              <a:lnSpc>
                <a:spcPct val="170000"/>
              </a:lnSpc>
            </a:pPr>
            <a:r>
              <a:rPr lang="en-GB" sz="4500" u="sng">
                <a:latin typeface="Museo Sans 500" panose="02000000000000000000" pitchFamily="50" charset="0"/>
                <a:ea typeface="ＭＳ Ｐゴシック" pitchFamily="34" charset="-128"/>
              </a:rPr>
              <a:t>Next one is 30 April in Southampton</a:t>
            </a:r>
          </a:p>
          <a:p>
            <a:pPr marL="534600" indent="-457200">
              <a:buFont typeface="+mj-lt"/>
              <a:buAutoNum type="arabicPeriod"/>
              <a:defRPr/>
            </a:pPr>
            <a:endParaRPr lang="en-GB" sz="2000">
              <a:latin typeface="Museo Sans 300" pitchFamily="50" charset="0"/>
              <a:ea typeface="ＭＳ Ｐゴシック" pitchFamily="34" charset="-128"/>
            </a:endParaRPr>
          </a:p>
        </p:txBody>
      </p:sp>
    </p:spTree>
    <p:extLst>
      <p:ext uri="{BB962C8B-B14F-4D97-AF65-F5344CB8AC3E}">
        <p14:creationId xmlns:p14="http://schemas.microsoft.com/office/powerpoint/2010/main" val="63145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9328" y="1049148"/>
            <a:ext cx="8215063" cy="4603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40D5AE"/>
                </a:solidFill>
                <a:latin typeface="Museo Sans 900" panose="02000000000000000000" pitchFamily="50" charset="0"/>
              </a:rPr>
              <a:t>Thank You</a:t>
            </a:r>
            <a:endParaRPr lang="en-US" sz="6000" dirty="0">
              <a:solidFill>
                <a:srgbClr val="40D5AE"/>
              </a:solidFill>
              <a:latin typeface="Museo Sans 900" panose="02000000000000000000" pitchFamily="50" charset="0"/>
            </a:endParaRPr>
          </a:p>
        </p:txBody>
      </p:sp>
      <p:sp>
        <p:nvSpPr>
          <p:cNvPr id="6" name="Content Placeholder 2"/>
          <p:cNvSpPr txBox="1">
            <a:spLocks/>
          </p:cNvSpPr>
          <p:nvPr/>
        </p:nvSpPr>
        <p:spPr>
          <a:xfrm>
            <a:off x="469328" y="1477108"/>
            <a:ext cx="8525816" cy="514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4600" indent="-457200">
              <a:buFont typeface="+mj-lt"/>
              <a:buAutoNum type="arabicPeriod"/>
              <a:defRPr/>
            </a:pPr>
            <a:endParaRPr lang="en-GB" sz="2400" b="1">
              <a:solidFill>
                <a:srgbClr val="40D5AE"/>
              </a:solidFill>
              <a:ea typeface="ＭＳ Ｐゴシック" pitchFamily="34" charset="-128"/>
            </a:endParaRPr>
          </a:p>
          <a:p>
            <a:pPr marL="534600" indent="-457200">
              <a:buFont typeface="+mj-lt"/>
              <a:buAutoNum type="arabicPeriod"/>
              <a:defRPr/>
            </a:pPr>
            <a:endParaRPr lang="en-GB" sz="2400">
              <a:solidFill>
                <a:srgbClr val="40D5AE"/>
              </a:solidFill>
              <a:ea typeface="ＭＳ Ｐゴシック" pitchFamily="34" charset="-128"/>
            </a:endParaRPr>
          </a:p>
          <a:p>
            <a:pPr marL="534600" indent="-457200">
              <a:buFont typeface="+mj-lt"/>
              <a:buAutoNum type="arabicPeriod"/>
              <a:defRPr/>
            </a:pPr>
            <a:endParaRPr lang="en-GB" sz="2400">
              <a:solidFill>
                <a:srgbClr val="40D5AE"/>
              </a:solidFill>
              <a:ea typeface="ＭＳ Ｐゴシック" pitchFamily="34" charset="-128"/>
            </a:endParaRPr>
          </a:p>
          <a:p>
            <a:pPr marL="534600" indent="-457200">
              <a:buFont typeface="+mj-lt"/>
              <a:buAutoNum type="arabicPeriod"/>
              <a:defRPr/>
            </a:pPr>
            <a:endParaRPr lang="en-GB" sz="2400">
              <a:solidFill>
                <a:srgbClr val="40D5AE"/>
              </a:solidFill>
              <a:ea typeface="ＭＳ Ｐゴシック" pitchFamily="34" charset="-128"/>
            </a:endParaRPr>
          </a:p>
          <a:p>
            <a:pPr marL="534600" indent="-457200">
              <a:buFont typeface="+mj-lt"/>
              <a:buAutoNum type="arabicPeriod"/>
              <a:defRPr/>
            </a:pPr>
            <a:endParaRPr lang="en-GB" sz="2400">
              <a:solidFill>
                <a:srgbClr val="40D5AE"/>
              </a:solidFill>
              <a:ea typeface="ＭＳ Ｐゴシック" pitchFamily="34" charset="-128"/>
            </a:endParaRPr>
          </a:p>
          <a:p>
            <a:pPr marL="534600" indent="-457200">
              <a:buFont typeface="+mj-lt"/>
              <a:buAutoNum type="arabicPeriod"/>
              <a:defRPr/>
            </a:pPr>
            <a:endParaRPr lang="en-GB" sz="2400">
              <a:solidFill>
                <a:srgbClr val="40D5AE"/>
              </a:solidFill>
              <a:ea typeface="ＭＳ Ｐゴシック" pitchFamily="34" charset="-128"/>
            </a:endParaRPr>
          </a:p>
          <a:p>
            <a:pPr marL="0" indent="0">
              <a:buFont typeface="Arial" pitchFamily="34" charset="0"/>
              <a:buNone/>
              <a:defRPr/>
            </a:pPr>
            <a:endParaRPr lang="en-GB" sz="1800">
              <a:solidFill>
                <a:srgbClr val="40D5AE"/>
              </a:solidFill>
              <a:ea typeface="ＭＳ Ｐゴシック" pitchFamily="34" charset="-128"/>
            </a:endParaRPr>
          </a:p>
          <a:p>
            <a:pPr marL="304800">
              <a:defRPr/>
            </a:pPr>
            <a:endParaRPr lang="en-GB" sz="1800">
              <a:solidFill>
                <a:srgbClr val="40D5AE"/>
              </a:solidFill>
              <a:ea typeface="ＭＳ Ｐゴシック" pitchFamily="34" charset="-128"/>
            </a:endParaRPr>
          </a:p>
          <a:p>
            <a:pPr marL="304800">
              <a:defRPr/>
            </a:pPr>
            <a:endParaRPr lang="en-GB" sz="1800">
              <a:solidFill>
                <a:srgbClr val="40D5AE"/>
              </a:solidFill>
              <a:ea typeface="ＭＳ Ｐゴシック" pitchFamily="34" charset="-128"/>
            </a:endParaRPr>
          </a:p>
        </p:txBody>
      </p:sp>
      <p:sp>
        <p:nvSpPr>
          <p:cNvPr id="4" name="Rectangle 3"/>
          <p:cNvSpPr/>
          <p:nvPr/>
        </p:nvSpPr>
        <p:spPr>
          <a:xfrm>
            <a:off x="856809" y="1747555"/>
            <a:ext cx="7941528" cy="3847207"/>
          </a:xfrm>
          <a:prstGeom prst="rect">
            <a:avLst/>
          </a:prstGeom>
        </p:spPr>
        <p:txBody>
          <a:bodyPr wrap="square">
            <a:spAutoFit/>
          </a:bodyPr>
          <a:lstStyle/>
          <a:p>
            <a:endParaRPr lang="en-GB" sz="2000" b="1" dirty="0">
              <a:solidFill>
                <a:schemeClr val="bg1"/>
              </a:solidFill>
              <a:latin typeface="Museo Sans 300" pitchFamily="50" charset="0"/>
            </a:endParaRPr>
          </a:p>
          <a:p>
            <a:pPr lvl="0" algn="ctr" eaLnBrk="0" fontAlgn="base" hangingPunct="0">
              <a:spcBef>
                <a:spcPct val="20000"/>
              </a:spcBef>
              <a:spcAft>
                <a:spcPct val="0"/>
              </a:spcAft>
              <a:buClr>
                <a:srgbClr val="00A0AF"/>
              </a:buClr>
              <a:defRPr/>
            </a:pPr>
            <a:r>
              <a:rPr lang="en-GB" sz="3200" dirty="0">
                <a:solidFill>
                  <a:schemeClr val="bg1"/>
                </a:solidFill>
                <a:latin typeface="Museo Sans 300" pitchFamily="50" charset="0"/>
                <a:ea typeface="ＭＳ Ｐゴシック" charset="0"/>
              </a:rPr>
              <a:t>Teresa Kaczmarek: Area Representative NLA</a:t>
            </a:r>
          </a:p>
          <a:p>
            <a:pPr lvl="0" algn="ctr" eaLnBrk="0" fontAlgn="base" hangingPunct="0">
              <a:spcBef>
                <a:spcPct val="20000"/>
              </a:spcBef>
              <a:spcAft>
                <a:spcPct val="0"/>
              </a:spcAft>
              <a:buClr>
                <a:srgbClr val="00A0AF"/>
              </a:buClr>
              <a:defRPr/>
            </a:pPr>
            <a:r>
              <a:rPr lang="en-GB" sz="3200" dirty="0">
                <a:solidFill>
                  <a:srgbClr val="3BD4AE"/>
                </a:solidFill>
                <a:latin typeface="Museo Sans 300" pitchFamily="50" charset="0"/>
                <a:ea typeface="ＭＳ Ｐゴシック" charset="0"/>
                <a:hlinkClick r:id="rId3">
                  <a:extLst>
                    <a:ext uri="{A12FA001-AC4F-418D-AE19-62706E023703}">
                      <ahyp:hlinkClr xmlns:ahyp="http://schemas.microsoft.com/office/drawing/2018/hyperlinkcolor" xmlns="" val="tx"/>
                    </a:ext>
                  </a:extLst>
                </a:hlinkClick>
              </a:rPr>
              <a:t>Teresa.Kaczmarek@landlords.org.uk</a:t>
            </a:r>
            <a:endParaRPr lang="en-GB" sz="3200" dirty="0">
              <a:solidFill>
                <a:srgbClr val="3BD4AE"/>
              </a:solidFill>
              <a:latin typeface="Museo Sans 300" pitchFamily="50" charset="0"/>
              <a:ea typeface="ＭＳ Ｐゴシック" charset="0"/>
            </a:endParaRPr>
          </a:p>
          <a:p>
            <a:pPr lvl="0" algn="ctr" eaLnBrk="0" fontAlgn="base" hangingPunct="0">
              <a:spcBef>
                <a:spcPct val="20000"/>
              </a:spcBef>
              <a:spcAft>
                <a:spcPct val="0"/>
              </a:spcAft>
              <a:buClr>
                <a:srgbClr val="00A0AF"/>
              </a:buClr>
              <a:defRPr/>
            </a:pPr>
            <a:endParaRPr lang="en-GB" sz="3200" dirty="0">
              <a:solidFill>
                <a:schemeClr val="bg1"/>
              </a:solidFill>
              <a:latin typeface="Museo Sans 300" pitchFamily="50" charset="0"/>
              <a:ea typeface="ＭＳ Ｐゴシック" charset="0"/>
            </a:endParaRPr>
          </a:p>
          <a:p>
            <a:pPr lvl="0" algn="ctr" eaLnBrk="0" fontAlgn="base" hangingPunct="0">
              <a:spcBef>
                <a:spcPct val="20000"/>
              </a:spcBef>
              <a:spcAft>
                <a:spcPct val="0"/>
              </a:spcAft>
              <a:buClr>
                <a:srgbClr val="00A0AF"/>
              </a:buClr>
              <a:defRPr/>
            </a:pPr>
            <a:r>
              <a:rPr lang="en-GB" sz="3200" dirty="0">
                <a:solidFill>
                  <a:schemeClr val="bg1"/>
                </a:solidFill>
                <a:latin typeface="Museo Sans 300" pitchFamily="50" charset="0"/>
                <a:ea typeface="ＭＳ Ｐゴシック" charset="0"/>
              </a:rPr>
              <a:t> Linda Cobb: Manager, Decent and Safe Homes (DASH)</a:t>
            </a:r>
          </a:p>
          <a:p>
            <a:pPr lvl="0" algn="ctr" eaLnBrk="0" fontAlgn="base" hangingPunct="0">
              <a:spcBef>
                <a:spcPct val="20000"/>
              </a:spcBef>
              <a:spcAft>
                <a:spcPct val="0"/>
              </a:spcAft>
              <a:buClr>
                <a:srgbClr val="00A0AF"/>
              </a:buClr>
              <a:defRPr/>
            </a:pPr>
            <a:r>
              <a:rPr lang="en-GB" sz="3200" dirty="0">
                <a:solidFill>
                  <a:srgbClr val="3BD4AE"/>
                </a:solidFill>
                <a:latin typeface="Museo Sans 300" pitchFamily="50" charset="0"/>
                <a:ea typeface="ＭＳ Ｐゴシック" charset="0"/>
                <a:hlinkClick r:id="rId4">
                  <a:extLst>
                    <a:ext uri="{A12FA001-AC4F-418D-AE19-62706E023703}">
                      <ahyp:hlinkClr xmlns:ahyp="http://schemas.microsoft.com/office/drawing/2018/hyperlinkcolor" xmlns="" val="tx"/>
                    </a:ext>
                  </a:extLst>
                </a:hlinkClick>
              </a:rPr>
              <a:t>Linda.cobb@derby.gov.uk</a:t>
            </a:r>
            <a:endParaRPr lang="en-GB" sz="3200" dirty="0">
              <a:solidFill>
                <a:srgbClr val="3BD4AE"/>
              </a:solidFill>
              <a:latin typeface="Museo Sans 300" pitchFamily="50" charset="0"/>
              <a:ea typeface="ＭＳ Ｐゴシック" charset="0"/>
            </a:endParaRPr>
          </a:p>
        </p:txBody>
      </p:sp>
    </p:spTree>
    <p:extLst>
      <p:ext uri="{BB962C8B-B14F-4D97-AF65-F5344CB8AC3E}">
        <p14:creationId xmlns:p14="http://schemas.microsoft.com/office/powerpoint/2010/main" val="2294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US" sz="4000">
                <a:latin typeface="Museo Sans 900" panose="02000000000000000000" pitchFamily="50" charset="0"/>
              </a:rPr>
              <a:t>Tenants Fees Act</a:t>
            </a:r>
          </a:p>
        </p:txBody>
      </p:sp>
      <p:sp>
        <p:nvSpPr>
          <p:cNvPr id="4" name="Content Placeholder 2"/>
          <p:cNvSpPr>
            <a:spLocks noGrp="1"/>
          </p:cNvSpPr>
          <p:nvPr>
            <p:ph idx="4294967295"/>
          </p:nvPr>
        </p:nvSpPr>
        <p:spPr>
          <a:xfrm>
            <a:off x="469328" y="1618102"/>
            <a:ext cx="8346131" cy="5148775"/>
          </a:xfrm>
          <a:prstGeom prst="rect">
            <a:avLst/>
          </a:prstGeom>
        </p:spPr>
        <p:txBody>
          <a:bodyPr>
            <a:normAutofit fontScale="92500"/>
          </a:bodyPr>
          <a:lstStyle/>
          <a:p>
            <a:pPr marL="457200" indent="-457200">
              <a:lnSpc>
                <a:spcPct val="150000"/>
              </a:lnSpc>
              <a:spcAft>
                <a:spcPts val="1200"/>
              </a:spcAft>
              <a:buClr>
                <a:srgbClr val="30CF9D"/>
              </a:buClr>
              <a:buFont typeface="Arial" panose="020B0604020202020204" pitchFamily="34" charset="0"/>
              <a:buChar char="•"/>
            </a:pPr>
            <a:r>
              <a:rPr lang="en-GB" sz="3000">
                <a:latin typeface="Museo Sans 500" panose="02000000000000000000" pitchFamily="50" charset="0"/>
              </a:rPr>
              <a:t>Bans all fees from letting agents </a:t>
            </a:r>
            <a:r>
              <a:rPr lang="en-GB" sz="3000" i="1" u="sng">
                <a:latin typeface="Museo Sans 500" panose="02000000000000000000" pitchFamily="50" charset="0"/>
              </a:rPr>
              <a:t>and</a:t>
            </a:r>
            <a:r>
              <a:rPr lang="en-GB" sz="3000" i="1">
                <a:latin typeface="Museo Sans 500" panose="02000000000000000000" pitchFamily="50" charset="0"/>
              </a:rPr>
              <a:t> </a:t>
            </a:r>
            <a:r>
              <a:rPr lang="en-GB" sz="3000">
                <a:latin typeface="Museo Sans 500" panose="02000000000000000000" pitchFamily="50" charset="0"/>
              </a:rPr>
              <a:t>landlords to tenants. </a:t>
            </a:r>
          </a:p>
          <a:p>
            <a:pPr marL="457200" indent="-457200">
              <a:lnSpc>
                <a:spcPct val="150000"/>
              </a:lnSpc>
              <a:spcAft>
                <a:spcPts val="1200"/>
              </a:spcAft>
              <a:buClr>
                <a:srgbClr val="30CF9D"/>
              </a:buClr>
              <a:buFont typeface="Arial" panose="020B0604020202020204" pitchFamily="34" charset="0"/>
              <a:buChar char="•"/>
            </a:pPr>
            <a:r>
              <a:rPr lang="en-GB" sz="3000">
                <a:latin typeface="Museo Sans 500" panose="02000000000000000000" pitchFamily="50" charset="0"/>
              </a:rPr>
              <a:t>Will be implemented Sat 1 June 2019 </a:t>
            </a:r>
          </a:p>
          <a:p>
            <a:pPr marL="457200" indent="-457200">
              <a:lnSpc>
                <a:spcPct val="150000"/>
              </a:lnSpc>
              <a:spcAft>
                <a:spcPts val="1200"/>
              </a:spcAft>
              <a:buClr>
                <a:srgbClr val="30CF9D"/>
              </a:buClr>
              <a:buFont typeface="Arial" panose="020B0604020202020204" pitchFamily="34" charset="0"/>
              <a:buChar char="•"/>
            </a:pPr>
            <a:r>
              <a:rPr lang="en-GB" sz="3000" b="1">
                <a:latin typeface="Museo Sans 500" panose="02000000000000000000" pitchFamily="50" charset="0"/>
              </a:rPr>
              <a:t>Tenancies signed before will have a transition period to the 1</a:t>
            </a:r>
            <a:r>
              <a:rPr lang="en-GB" sz="3000" b="1" baseline="30000">
                <a:latin typeface="Museo Sans 500" panose="02000000000000000000" pitchFamily="50" charset="0"/>
              </a:rPr>
              <a:t>st</a:t>
            </a:r>
            <a:r>
              <a:rPr lang="en-GB" sz="3000" b="1">
                <a:latin typeface="Museo Sans 500" panose="02000000000000000000" pitchFamily="50" charset="0"/>
              </a:rPr>
              <a:t> June 2020 before being subject to the ban. </a:t>
            </a:r>
            <a:endParaRPr lang="en-GB" sz="3000">
              <a:latin typeface="Museo Sans 500" panose="02000000000000000000" pitchFamily="50" charset="0"/>
            </a:endParaRPr>
          </a:p>
          <a:p>
            <a:pPr marL="457200" indent="-457200">
              <a:lnSpc>
                <a:spcPct val="150000"/>
              </a:lnSpc>
              <a:spcAft>
                <a:spcPts val="1200"/>
              </a:spcAft>
              <a:buClr>
                <a:srgbClr val="30CF9D"/>
              </a:buClr>
              <a:buFont typeface="Arial" panose="020B0604020202020204" pitchFamily="34" charset="0"/>
              <a:buChar char="•"/>
            </a:pPr>
            <a:r>
              <a:rPr lang="en-GB" sz="3000">
                <a:latin typeface="Museo Sans 500" panose="02000000000000000000" pitchFamily="50" charset="0"/>
              </a:rPr>
              <a:t>Gives exemptions for payments arising because of the action of the tenant (‘in default’).</a:t>
            </a:r>
          </a:p>
          <a:p>
            <a:pPr marL="534600" indent="-457200">
              <a:lnSpc>
                <a:spcPct val="150000"/>
              </a:lnSpc>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934650" lvl="1" indent="-457200">
              <a:defRPr/>
            </a:pPr>
            <a:endParaRPr lang="en-GB" sz="2400" b="1">
              <a:solidFill>
                <a:srgbClr val="656368"/>
              </a:solidFill>
              <a:latin typeface="Museo Sans 300" pitchFamily="50" charset="0"/>
              <a:ea typeface="ＭＳ Ｐゴシック" pitchFamily="34" charset="-128"/>
            </a:endParaRPr>
          </a:p>
          <a:p>
            <a:pPr marL="534600" indent="-457200">
              <a:buFont typeface="+mj-lt"/>
              <a:buAutoNum type="arabicPeriod"/>
              <a:defRPr/>
            </a:pPr>
            <a:endParaRPr lang="en-GB" sz="2400" b="1">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0" indent="0">
              <a:buFont typeface="Arial" pitchFamily="34" charset="0"/>
              <a:buNone/>
              <a:defRPr/>
            </a:pPr>
            <a:endParaRPr lang="en-GB" sz="2400">
              <a:solidFill>
                <a:srgbClr val="40D5AE"/>
              </a:solidFill>
              <a:latin typeface="Museo Sans 300" pitchFamily="50" charset="0"/>
              <a:ea typeface="ＭＳ Ｐゴシック" pitchFamily="34" charset="-128"/>
            </a:endParaRPr>
          </a:p>
          <a:p>
            <a:pPr marL="304800">
              <a:defRPr/>
            </a:pPr>
            <a:endParaRPr lang="en-GB" sz="24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387559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GB" sz="3600">
                <a:latin typeface="Museo Sans 900" panose="02000000000000000000" pitchFamily="2" charset="77"/>
              </a:rPr>
              <a:t>What can be charged to the tenant?</a:t>
            </a:r>
            <a:endParaRPr lang="en-US" sz="3600">
              <a:latin typeface="Museo Sans 300" pitchFamily="50" charset="0"/>
            </a:endParaRPr>
          </a:p>
        </p:txBody>
      </p:sp>
      <p:sp>
        <p:nvSpPr>
          <p:cNvPr id="4" name="Content Placeholder 2"/>
          <p:cNvSpPr>
            <a:spLocks noGrp="1"/>
          </p:cNvSpPr>
          <p:nvPr>
            <p:ph idx="4294967295"/>
          </p:nvPr>
        </p:nvSpPr>
        <p:spPr>
          <a:xfrm>
            <a:off x="469328" y="1618102"/>
            <a:ext cx="8346131" cy="5148775"/>
          </a:xfrm>
          <a:prstGeom prst="rect">
            <a:avLst/>
          </a:prstGeom>
        </p:spPr>
        <p:txBody>
          <a:bodyPr>
            <a:normAutofit fontScale="40000" lnSpcReduction="20000"/>
          </a:bodyPr>
          <a:lstStyle/>
          <a:p>
            <a:pPr>
              <a:lnSpc>
                <a:spcPct val="170000"/>
              </a:lnSpc>
            </a:pPr>
            <a:r>
              <a:rPr lang="en-GB" sz="6500">
                <a:latin typeface="Museo Sans 500" panose="02000000000000000000" pitchFamily="50" charset="0"/>
              </a:rPr>
              <a:t>Rent &amp; utilities</a:t>
            </a:r>
          </a:p>
          <a:p>
            <a:pPr>
              <a:lnSpc>
                <a:spcPct val="170000"/>
              </a:lnSpc>
            </a:pPr>
            <a:r>
              <a:rPr lang="en-GB" sz="6500">
                <a:latin typeface="Museo Sans 500" panose="02000000000000000000" pitchFamily="50" charset="0"/>
              </a:rPr>
              <a:t>Rent Arrears </a:t>
            </a:r>
            <a:r>
              <a:rPr lang="en-GB" sz="4500">
                <a:solidFill>
                  <a:srgbClr val="FF0000"/>
                </a:solidFill>
                <a:latin typeface="Museo Sans 500" panose="02000000000000000000" pitchFamily="50" charset="0"/>
              </a:rPr>
              <a:t>3% above BOE interest rate (applies after 14+ days late) </a:t>
            </a:r>
            <a:endParaRPr lang="en-GB" sz="4000">
              <a:solidFill>
                <a:srgbClr val="FF0000"/>
              </a:solidFill>
              <a:latin typeface="Museo Sans 500" panose="02000000000000000000" pitchFamily="50" charset="0"/>
            </a:endParaRPr>
          </a:p>
          <a:p>
            <a:pPr>
              <a:lnSpc>
                <a:spcPct val="170000"/>
              </a:lnSpc>
            </a:pPr>
            <a:r>
              <a:rPr lang="en-GB" sz="6500">
                <a:latin typeface="Museo Sans 500" panose="02000000000000000000" pitchFamily="50" charset="0"/>
              </a:rPr>
              <a:t>Holding Fee </a:t>
            </a:r>
            <a:r>
              <a:rPr lang="en-GB" sz="4500">
                <a:solidFill>
                  <a:srgbClr val="FF0000"/>
                </a:solidFill>
                <a:latin typeface="Museo Sans 500" panose="02000000000000000000" pitchFamily="50" charset="0"/>
              </a:rPr>
              <a:t>1 weeks rent held for a period of 14 days</a:t>
            </a:r>
            <a:r>
              <a:rPr lang="en-GB" sz="4500">
                <a:latin typeface="Museo Sans 500" panose="02000000000000000000" pitchFamily="50" charset="0"/>
              </a:rPr>
              <a:t> </a:t>
            </a:r>
          </a:p>
          <a:p>
            <a:pPr>
              <a:lnSpc>
                <a:spcPct val="170000"/>
              </a:lnSpc>
            </a:pPr>
            <a:r>
              <a:rPr lang="en-GB" sz="6500">
                <a:latin typeface="Museo Sans 500" panose="02000000000000000000" pitchFamily="50" charset="0"/>
              </a:rPr>
              <a:t>Replacement tenant (mid tenancy) </a:t>
            </a:r>
            <a:r>
              <a:rPr lang="en-GB" sz="4500">
                <a:solidFill>
                  <a:srgbClr val="FF0000"/>
                </a:solidFill>
                <a:latin typeface="Museo Sans 500" panose="02000000000000000000" pitchFamily="50" charset="0"/>
              </a:rPr>
              <a:t>£50.00 (including VAT)</a:t>
            </a:r>
          </a:p>
          <a:p>
            <a:pPr>
              <a:lnSpc>
                <a:spcPct val="170000"/>
              </a:lnSpc>
            </a:pPr>
            <a:r>
              <a:rPr lang="en-GB" sz="6500">
                <a:latin typeface="Museo Sans 500" panose="02000000000000000000" pitchFamily="50" charset="0"/>
              </a:rPr>
              <a:t>Lost Keys or security devices </a:t>
            </a:r>
          </a:p>
          <a:p>
            <a:pPr>
              <a:lnSpc>
                <a:spcPct val="170000"/>
              </a:lnSpc>
            </a:pPr>
            <a:r>
              <a:rPr lang="en-GB" sz="6500">
                <a:latin typeface="Museo Sans 500" panose="02000000000000000000" pitchFamily="50" charset="0"/>
              </a:rPr>
              <a:t>5 Weeks Deposit </a:t>
            </a:r>
            <a:r>
              <a:rPr lang="en-GB" sz="4500">
                <a:solidFill>
                  <a:srgbClr val="FF0000"/>
                </a:solidFill>
                <a:latin typeface="Museo Sans 500" panose="02000000000000000000" pitchFamily="50" charset="0"/>
              </a:rPr>
              <a:t>6 weeks if rent is £50k+ a year</a:t>
            </a:r>
          </a:p>
          <a:p>
            <a:pPr>
              <a:lnSpc>
                <a:spcPct val="170000"/>
              </a:lnSpc>
            </a:pPr>
            <a:r>
              <a:rPr lang="en-GB" sz="6500">
                <a:latin typeface="Museo Sans 500" panose="02000000000000000000" pitchFamily="50" charset="0"/>
              </a:rPr>
              <a:t>Surrender of tenancy </a:t>
            </a:r>
            <a:r>
              <a:rPr lang="en-GB" sz="4500">
                <a:solidFill>
                  <a:srgbClr val="FF0000"/>
                </a:solidFill>
                <a:latin typeface="Museo Sans 500" panose="02000000000000000000" pitchFamily="50" charset="0"/>
              </a:rPr>
              <a:t>Tenant pays the remainder of rent</a:t>
            </a:r>
            <a:endParaRPr lang="en-GB" sz="2400" b="1">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0" indent="0">
              <a:buFont typeface="Arial" pitchFamily="34" charset="0"/>
              <a:buNone/>
              <a:defRPr/>
            </a:pPr>
            <a:endParaRPr lang="en-GB" sz="2400">
              <a:solidFill>
                <a:srgbClr val="40D5AE"/>
              </a:solidFill>
              <a:latin typeface="Museo Sans 300" pitchFamily="50" charset="0"/>
              <a:ea typeface="ＭＳ Ｐゴシック" pitchFamily="34" charset="-128"/>
            </a:endParaRPr>
          </a:p>
          <a:p>
            <a:pPr marL="304800">
              <a:defRPr/>
            </a:pPr>
            <a:endParaRPr lang="en-GB" sz="24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51165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GB" sz="4400">
                <a:latin typeface="Museo Sans 900" panose="02000000000000000000" pitchFamily="2" charset="77"/>
              </a:rPr>
              <a:t>What do you tell us?</a:t>
            </a:r>
            <a:endParaRPr lang="en-US" sz="4000">
              <a:latin typeface="Museo Sans 300" pitchFamily="50" charset="0"/>
            </a:endParaRPr>
          </a:p>
        </p:txBody>
      </p:sp>
      <p:sp>
        <p:nvSpPr>
          <p:cNvPr id="4" name="Content Placeholder 2"/>
          <p:cNvSpPr>
            <a:spLocks noGrp="1"/>
          </p:cNvSpPr>
          <p:nvPr>
            <p:ph idx="4294967295"/>
          </p:nvPr>
        </p:nvSpPr>
        <p:spPr>
          <a:xfrm>
            <a:off x="469328" y="1618102"/>
            <a:ext cx="8346131" cy="5148775"/>
          </a:xfrm>
          <a:prstGeom prst="rect">
            <a:avLst/>
          </a:prstGeom>
        </p:spPr>
        <p:txBody>
          <a:bodyPr>
            <a:normAutofit lnSpcReduction="10000"/>
          </a:bodyPr>
          <a:lstStyle/>
          <a:p>
            <a:pPr marL="534600" indent="-457200">
              <a:lnSpc>
                <a:spcPct val="150000"/>
              </a:lnSpc>
              <a:defRPr/>
            </a:pPr>
            <a:r>
              <a:rPr lang="en-GB" sz="2800">
                <a:latin typeface="Museo Sans 500" panose="02000000000000000000" pitchFamily="50" charset="0"/>
                <a:ea typeface="ＭＳ Ｐゴシック" pitchFamily="34" charset="-128"/>
              </a:rPr>
              <a:t>60% of landlords use an Agent</a:t>
            </a:r>
          </a:p>
          <a:p>
            <a:pPr marL="534600" indent="-457200">
              <a:lnSpc>
                <a:spcPct val="150000"/>
              </a:lnSpc>
              <a:defRPr/>
            </a:pPr>
            <a:r>
              <a:rPr lang="en-GB" sz="2800">
                <a:latin typeface="Museo Sans 500" panose="02000000000000000000" pitchFamily="50" charset="0"/>
                <a:ea typeface="ＭＳ Ｐゴシック" pitchFamily="34" charset="-128"/>
              </a:rPr>
              <a:t>Letting Fees are a landlord’s 3</a:t>
            </a:r>
            <a:r>
              <a:rPr lang="en-GB" sz="2800" baseline="30000">
                <a:latin typeface="Museo Sans 500" panose="02000000000000000000" pitchFamily="50" charset="0"/>
                <a:ea typeface="ＭＳ Ｐゴシック" pitchFamily="34" charset="-128"/>
              </a:rPr>
              <a:t>rd</a:t>
            </a:r>
            <a:r>
              <a:rPr lang="en-GB" sz="2800">
                <a:latin typeface="Museo Sans 500" panose="02000000000000000000" pitchFamily="50" charset="0"/>
                <a:ea typeface="ＭＳ Ｐゴシック" pitchFamily="34" charset="-128"/>
              </a:rPr>
              <a:t> largest cost</a:t>
            </a:r>
          </a:p>
          <a:p>
            <a:pPr marL="534600" indent="-457200">
              <a:lnSpc>
                <a:spcPct val="150000"/>
              </a:lnSpc>
              <a:defRPr/>
            </a:pPr>
            <a:r>
              <a:rPr lang="en-GB" sz="2800">
                <a:latin typeface="Museo Sans 500" panose="02000000000000000000" pitchFamily="50" charset="0"/>
              </a:rPr>
              <a:t>80% think their letting agent will increase fees</a:t>
            </a:r>
          </a:p>
          <a:p>
            <a:pPr marL="534600" indent="-457200">
              <a:lnSpc>
                <a:spcPct val="150000"/>
              </a:lnSpc>
              <a:defRPr/>
            </a:pPr>
            <a:r>
              <a:rPr lang="en-GB" altLang="en-US" sz="2800">
                <a:latin typeface="Museo Sans 500" panose="02000000000000000000" pitchFamily="50" charset="0"/>
              </a:rPr>
              <a:t>40% of landlords intend to increase the rents  </a:t>
            </a:r>
          </a:p>
          <a:p>
            <a:pPr marL="534600" indent="-457200">
              <a:lnSpc>
                <a:spcPct val="150000"/>
              </a:lnSpc>
              <a:defRPr/>
            </a:pPr>
            <a:r>
              <a:rPr lang="en-GB" altLang="en-US" sz="2800">
                <a:latin typeface="Museo Sans 500" panose="02000000000000000000" pitchFamily="50" charset="0"/>
              </a:rPr>
              <a:t>22% hope to shop around for a better deal. </a:t>
            </a:r>
          </a:p>
          <a:p>
            <a:pPr marL="534600" indent="-457200">
              <a:lnSpc>
                <a:spcPct val="150000"/>
              </a:lnSpc>
              <a:defRPr/>
            </a:pPr>
            <a:r>
              <a:rPr lang="en-GB" altLang="en-US" sz="2800">
                <a:latin typeface="Museo Sans 500" panose="02000000000000000000" pitchFamily="50" charset="0"/>
              </a:rPr>
              <a:t>Nearly 10% plan to stop using a letting agent</a:t>
            </a:r>
            <a:endParaRPr lang="en-US" altLang="en-US" sz="2800">
              <a:latin typeface="Museo Sans 500" panose="02000000000000000000" pitchFamily="50" charset="0"/>
            </a:endParaRPr>
          </a:p>
          <a:p>
            <a:pPr marL="2249100" lvl="5" indent="0" algn="r">
              <a:buNone/>
              <a:defRPr/>
            </a:pPr>
            <a:endParaRPr lang="en-GB" sz="1600" b="1">
              <a:solidFill>
                <a:srgbClr val="656368"/>
              </a:solidFill>
              <a:latin typeface="Museo Sans 300" pitchFamily="50" charset="0"/>
              <a:ea typeface="ＭＳ Ｐゴシック" pitchFamily="34" charset="-128"/>
            </a:endParaRPr>
          </a:p>
          <a:p>
            <a:pPr marL="2249100" lvl="5" indent="0" algn="r">
              <a:buNone/>
              <a:defRPr/>
            </a:pPr>
            <a:r>
              <a:rPr lang="en-GB" sz="1800">
                <a:solidFill>
                  <a:srgbClr val="656368"/>
                </a:solidFill>
                <a:latin typeface="Museo Sans 500" panose="02000000000000000000" pitchFamily="50" charset="0"/>
                <a:ea typeface="ＭＳ Ｐゴシック" pitchFamily="34" charset="-128"/>
              </a:rPr>
              <a:t>Source NLA Quarterly Member Surveys</a:t>
            </a:r>
          </a:p>
          <a:p>
            <a:pPr marL="2249100" lvl="5" indent="0">
              <a:buNone/>
              <a:defRPr/>
            </a:pPr>
            <a:r>
              <a:rPr lang="en-GB" sz="1600" b="1">
                <a:solidFill>
                  <a:srgbClr val="656368"/>
                </a:solidFill>
                <a:latin typeface="Museo Sans 300" pitchFamily="50" charset="0"/>
                <a:ea typeface="ＭＳ Ｐゴシック" pitchFamily="34" charset="-128"/>
              </a:rPr>
              <a:t> </a:t>
            </a: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934650" lvl="1" indent="-457200">
              <a:defRPr/>
            </a:pPr>
            <a:endParaRPr lang="en-GB" sz="2400" b="1">
              <a:solidFill>
                <a:srgbClr val="656368"/>
              </a:solidFill>
              <a:latin typeface="Museo Sans 300" pitchFamily="50" charset="0"/>
              <a:ea typeface="ＭＳ Ｐゴシック" pitchFamily="34" charset="-128"/>
            </a:endParaRPr>
          </a:p>
          <a:p>
            <a:pPr marL="534600" indent="-457200">
              <a:buFont typeface="+mj-lt"/>
              <a:buAutoNum type="arabicPeriod"/>
              <a:defRPr/>
            </a:pPr>
            <a:endParaRPr lang="en-GB" sz="2400" b="1">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0" indent="0">
              <a:buFont typeface="Arial" pitchFamily="34" charset="0"/>
              <a:buNone/>
              <a:defRPr/>
            </a:pPr>
            <a:endParaRPr lang="en-GB" sz="2400">
              <a:solidFill>
                <a:srgbClr val="40D5AE"/>
              </a:solidFill>
              <a:latin typeface="Museo Sans 300" pitchFamily="50" charset="0"/>
              <a:ea typeface="ＭＳ Ｐゴシック" pitchFamily="34" charset="-128"/>
            </a:endParaRPr>
          </a:p>
          <a:p>
            <a:pPr marL="304800">
              <a:defRPr/>
            </a:pPr>
            <a:endParaRPr lang="en-GB" sz="24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93667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GB" sz="4400">
                <a:latin typeface="Museo Sans 900" panose="02000000000000000000" pitchFamily="2" charset="77"/>
              </a:rPr>
              <a:t>What an agent does</a:t>
            </a:r>
            <a:endParaRPr lang="en-US" sz="4000">
              <a:latin typeface="Museo Sans 300" pitchFamily="50" charset="0"/>
            </a:endParaRPr>
          </a:p>
        </p:txBody>
      </p:sp>
      <p:sp>
        <p:nvSpPr>
          <p:cNvPr id="4" name="Content Placeholder 2"/>
          <p:cNvSpPr>
            <a:spLocks noGrp="1"/>
          </p:cNvSpPr>
          <p:nvPr>
            <p:ph idx="4294967295"/>
          </p:nvPr>
        </p:nvSpPr>
        <p:spPr>
          <a:xfrm>
            <a:off x="469328" y="1618102"/>
            <a:ext cx="8346131" cy="5148775"/>
          </a:xfrm>
          <a:prstGeom prst="rect">
            <a:avLst/>
          </a:prstGeom>
        </p:spPr>
        <p:txBody>
          <a:bodyPr>
            <a:normAutofit fontScale="55000" lnSpcReduction="20000"/>
          </a:bodyPr>
          <a:lstStyle/>
          <a:p>
            <a:pPr marL="0" indent="0">
              <a:lnSpc>
                <a:spcPct val="170000"/>
              </a:lnSpc>
              <a:buClr>
                <a:schemeClr val="tx1"/>
              </a:buClr>
              <a:buNone/>
            </a:pPr>
            <a:r>
              <a:rPr lang="en-GB" sz="5100">
                <a:latin typeface="Museo Sans 500" panose="02000000000000000000" pitchFamily="50" charset="0"/>
                <a:ea typeface="ＭＳ Ｐゴシック" pitchFamily="34" charset="-128"/>
              </a:rPr>
              <a:t>Four main types of services</a:t>
            </a:r>
          </a:p>
          <a:p>
            <a:pPr marL="1143000" indent="-1143000">
              <a:lnSpc>
                <a:spcPct val="170000"/>
              </a:lnSpc>
              <a:buClr>
                <a:schemeClr val="tx1"/>
              </a:buClr>
              <a:buFont typeface="+mj-lt"/>
              <a:buAutoNum type="arabicPeriod"/>
            </a:pPr>
            <a:r>
              <a:rPr lang="en-GB" sz="5100">
                <a:latin typeface="Museo Sans 500" panose="02000000000000000000" pitchFamily="50" charset="0"/>
                <a:ea typeface="ＭＳ Ｐゴシック" pitchFamily="34" charset="-128"/>
              </a:rPr>
              <a:t>Letting Only</a:t>
            </a:r>
          </a:p>
          <a:p>
            <a:pPr marL="1143000" indent="-1143000">
              <a:lnSpc>
                <a:spcPct val="170000"/>
              </a:lnSpc>
              <a:buClr>
                <a:schemeClr val="tx1"/>
              </a:buClr>
              <a:buFont typeface="+mj-lt"/>
              <a:buAutoNum type="arabicPeriod"/>
            </a:pPr>
            <a:r>
              <a:rPr lang="en-GB" sz="5100">
                <a:latin typeface="Museo Sans 500" panose="02000000000000000000" pitchFamily="50" charset="0"/>
                <a:ea typeface="ＭＳ Ｐゴシック" pitchFamily="34" charset="-128"/>
              </a:rPr>
              <a:t>Letting and Rent Collection</a:t>
            </a:r>
          </a:p>
          <a:p>
            <a:pPr marL="1143000" indent="-1143000">
              <a:lnSpc>
                <a:spcPct val="170000"/>
              </a:lnSpc>
              <a:buClr>
                <a:schemeClr val="tx1"/>
              </a:buClr>
              <a:buFont typeface="+mj-lt"/>
              <a:buAutoNum type="arabicPeriod"/>
            </a:pPr>
            <a:r>
              <a:rPr lang="en-GB" sz="5100">
                <a:latin typeface="Museo Sans 500" panose="02000000000000000000" pitchFamily="50" charset="0"/>
                <a:ea typeface="ＭＳ Ｐゴシック" pitchFamily="34" charset="-128"/>
              </a:rPr>
              <a:t>Full Management</a:t>
            </a:r>
          </a:p>
          <a:p>
            <a:pPr marL="1143000" indent="-1143000">
              <a:lnSpc>
                <a:spcPct val="170000"/>
              </a:lnSpc>
              <a:buClr>
                <a:schemeClr val="tx1"/>
              </a:buClr>
              <a:buFont typeface="+mj-lt"/>
              <a:buAutoNum type="arabicPeriod"/>
            </a:pPr>
            <a:r>
              <a:rPr lang="en-GB" sz="5100">
                <a:latin typeface="Museo Sans 500" panose="02000000000000000000" pitchFamily="50" charset="0"/>
                <a:ea typeface="ＭＳ Ｐゴシック" pitchFamily="34" charset="-128"/>
              </a:rPr>
              <a:t>A Rent to Rent Contract </a:t>
            </a:r>
          </a:p>
          <a:p>
            <a:pPr marL="400050" lvl="1" indent="0">
              <a:lnSpc>
                <a:spcPct val="170000"/>
              </a:lnSpc>
              <a:buClr>
                <a:schemeClr val="tx1"/>
              </a:buClr>
              <a:buNone/>
            </a:pPr>
            <a:r>
              <a:rPr lang="en-GB" sz="5100">
                <a:latin typeface="Museo Sans 500" panose="02000000000000000000" pitchFamily="50" charset="0"/>
                <a:ea typeface="ＭＳ Ｐゴシック" pitchFamily="34" charset="-128"/>
              </a:rPr>
              <a:t>A</a:t>
            </a:r>
            <a:r>
              <a:rPr lang="en-GB" sz="4600">
                <a:latin typeface="Museo Sans 500" panose="02000000000000000000" pitchFamily="50" charset="0"/>
                <a:ea typeface="ＭＳ Ｐゴシック" pitchFamily="34" charset="-128"/>
              </a:rPr>
              <a:t>n</a:t>
            </a:r>
            <a:r>
              <a:rPr lang="en-GB" sz="4600">
                <a:latin typeface="Museo Sans 500" panose="02000000000000000000" pitchFamily="50" charset="0"/>
              </a:rPr>
              <a:t> agent rents the property from the landlord and then sublets it to tenants that they find. </a:t>
            </a:r>
            <a:endParaRPr lang="en-GB" sz="4300">
              <a:latin typeface="Museo Sans 500" panose="02000000000000000000" pitchFamily="50" charset="0"/>
              <a:ea typeface="ＭＳ Ｐゴシック" pitchFamily="34" charset="-128"/>
            </a:endParaRPr>
          </a:p>
          <a:p>
            <a:pPr marL="914400" lvl="1" indent="-514350">
              <a:lnSpc>
                <a:spcPct val="170000"/>
              </a:lnSpc>
              <a:buClr>
                <a:schemeClr val="tx1"/>
              </a:buClr>
            </a:pPr>
            <a:endParaRPr lang="en-GB" sz="2400">
              <a:latin typeface="Museo Sans 500" panose="020000000000000000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934650" lvl="1" indent="-457200">
              <a:defRPr/>
            </a:pPr>
            <a:endParaRPr lang="en-GB" sz="2400" b="1">
              <a:solidFill>
                <a:srgbClr val="656368"/>
              </a:solidFill>
              <a:latin typeface="Museo Sans 300" pitchFamily="50" charset="0"/>
              <a:ea typeface="ＭＳ Ｐゴシック" pitchFamily="34" charset="-128"/>
            </a:endParaRPr>
          </a:p>
          <a:p>
            <a:pPr marL="534600" indent="-457200">
              <a:buFont typeface="+mj-lt"/>
              <a:buAutoNum type="arabicPeriod"/>
              <a:defRPr/>
            </a:pPr>
            <a:endParaRPr lang="en-GB" sz="2400" b="1">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0" indent="0">
              <a:buFont typeface="Arial" pitchFamily="34" charset="0"/>
              <a:buNone/>
              <a:defRPr/>
            </a:pPr>
            <a:endParaRPr lang="en-GB" sz="2400">
              <a:solidFill>
                <a:srgbClr val="40D5AE"/>
              </a:solidFill>
              <a:latin typeface="Museo Sans 300" pitchFamily="50" charset="0"/>
              <a:ea typeface="ＭＳ Ｐゴシック" pitchFamily="34" charset="-128"/>
            </a:endParaRPr>
          </a:p>
          <a:p>
            <a:pPr marL="304800">
              <a:defRPr/>
            </a:pPr>
            <a:endParaRPr lang="en-GB" sz="24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348311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US" sz="4000">
                <a:latin typeface="Museo Sans 900" panose="02000000000000000000" pitchFamily="50" charset="0"/>
              </a:rPr>
              <a:t>What an Agent does</a:t>
            </a:r>
          </a:p>
        </p:txBody>
      </p:sp>
      <p:sp>
        <p:nvSpPr>
          <p:cNvPr id="4" name="Content Placeholder 2"/>
          <p:cNvSpPr>
            <a:spLocks noGrp="1"/>
          </p:cNvSpPr>
          <p:nvPr>
            <p:ph idx="4294967295"/>
          </p:nvPr>
        </p:nvSpPr>
        <p:spPr>
          <a:xfrm>
            <a:off x="469328" y="1600200"/>
            <a:ext cx="8346131" cy="5166677"/>
          </a:xfrm>
          <a:prstGeom prst="rect">
            <a:avLst/>
          </a:prstGeom>
        </p:spPr>
        <p:txBody>
          <a:bodyPr>
            <a:normAutofit fontScale="47500" lnSpcReduction="20000"/>
          </a:bodyPr>
          <a:lstStyle/>
          <a:p>
            <a:pPr>
              <a:lnSpc>
                <a:spcPct val="150000"/>
              </a:lnSpc>
              <a:spcAft>
                <a:spcPts val="1200"/>
              </a:spcAft>
              <a:buClr>
                <a:schemeClr val="tx1"/>
              </a:buClr>
            </a:pPr>
            <a:r>
              <a:rPr lang="en-GB" sz="5900">
                <a:latin typeface="Museo Sans 500" panose="02000000000000000000" pitchFamily="50" charset="0"/>
              </a:rPr>
              <a:t>Letting only most common amongst members</a:t>
            </a:r>
          </a:p>
          <a:p>
            <a:pPr marL="857250" lvl="1" indent="-457200">
              <a:lnSpc>
                <a:spcPct val="150000"/>
              </a:lnSpc>
              <a:spcAft>
                <a:spcPts val="1200"/>
              </a:spcAft>
              <a:buClr>
                <a:schemeClr val="tx1"/>
              </a:buClr>
              <a:buFont typeface="Arial" panose="020B0604020202020204" pitchFamily="34" charset="0"/>
              <a:buChar char="•"/>
            </a:pPr>
            <a:r>
              <a:rPr lang="en-GB" sz="5100">
                <a:latin typeface="Museo Sans 500" panose="02000000000000000000" pitchFamily="50" charset="0"/>
              </a:rPr>
              <a:t>Valuation – advises on achievable rent levels</a:t>
            </a:r>
          </a:p>
          <a:p>
            <a:pPr marL="857250" lvl="1" indent="-457200">
              <a:lnSpc>
                <a:spcPct val="150000"/>
              </a:lnSpc>
              <a:spcAft>
                <a:spcPts val="1200"/>
              </a:spcAft>
              <a:buClr>
                <a:schemeClr val="tx1"/>
              </a:buClr>
              <a:buFont typeface="Arial" panose="020B0604020202020204" pitchFamily="34" charset="0"/>
              <a:buChar char="•"/>
            </a:pPr>
            <a:r>
              <a:rPr lang="en-GB" sz="5100">
                <a:latin typeface="Museo Sans 500" panose="02000000000000000000" pitchFamily="50" charset="0"/>
              </a:rPr>
              <a:t>Marketing – take promotional photos and property details </a:t>
            </a:r>
          </a:p>
          <a:p>
            <a:pPr marL="857250" lvl="1" indent="-457200">
              <a:lnSpc>
                <a:spcPct val="150000"/>
              </a:lnSpc>
              <a:spcAft>
                <a:spcPts val="1200"/>
              </a:spcAft>
              <a:buClr>
                <a:schemeClr val="tx1"/>
              </a:buClr>
              <a:buFont typeface="Arial" panose="020B0604020202020204" pitchFamily="34" charset="0"/>
              <a:buChar char="•"/>
            </a:pPr>
            <a:r>
              <a:rPr lang="en-GB" sz="5100">
                <a:latin typeface="Museo Sans 500" panose="02000000000000000000" pitchFamily="50" charset="0"/>
              </a:rPr>
              <a:t>Finds Tenants – advertises, conducts viewings</a:t>
            </a:r>
          </a:p>
          <a:p>
            <a:pPr marL="857250" lvl="1" indent="-457200">
              <a:lnSpc>
                <a:spcPct val="150000"/>
              </a:lnSpc>
              <a:spcAft>
                <a:spcPts val="1200"/>
              </a:spcAft>
              <a:buClr>
                <a:schemeClr val="tx1"/>
              </a:buClr>
              <a:buFont typeface="Arial" panose="020B0604020202020204" pitchFamily="34" charset="0"/>
              <a:buChar char="•"/>
            </a:pPr>
            <a:r>
              <a:rPr lang="en-GB" sz="5100">
                <a:latin typeface="Museo Sans 500" panose="02000000000000000000" pitchFamily="50" charset="0"/>
              </a:rPr>
              <a:t>Deals with initial paperwork and legalities to initiate tenancy e.g. Reference Checks, Inventory &amp; Tenancy Agreement</a:t>
            </a:r>
          </a:p>
          <a:p>
            <a:pPr marL="457200" indent="-457200">
              <a:lnSpc>
                <a:spcPct val="150000"/>
              </a:lnSpc>
              <a:spcAft>
                <a:spcPts val="1200"/>
              </a:spcAft>
              <a:buClr>
                <a:srgbClr val="30CF9D"/>
              </a:buClr>
              <a:buFont typeface="Arial" panose="020B0604020202020204" pitchFamily="34" charset="0"/>
              <a:buChar cha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934650" lvl="1" indent="-457200">
              <a:defRPr/>
            </a:pPr>
            <a:endParaRPr lang="en-GB" sz="2400" b="1">
              <a:solidFill>
                <a:srgbClr val="656368"/>
              </a:solidFill>
              <a:latin typeface="Museo Sans 300" pitchFamily="50" charset="0"/>
              <a:ea typeface="ＭＳ Ｐゴシック" pitchFamily="34" charset="-128"/>
            </a:endParaRPr>
          </a:p>
          <a:p>
            <a:pPr marL="534600" indent="-457200">
              <a:buFont typeface="+mj-lt"/>
              <a:buAutoNum type="arabicPeriod"/>
              <a:defRPr/>
            </a:pPr>
            <a:endParaRPr lang="en-GB" sz="2400" b="1">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0" indent="0">
              <a:buFont typeface="Arial" pitchFamily="34" charset="0"/>
              <a:buNone/>
              <a:defRPr/>
            </a:pPr>
            <a:endParaRPr lang="en-GB" sz="2400">
              <a:solidFill>
                <a:srgbClr val="40D5AE"/>
              </a:solidFill>
              <a:latin typeface="Museo Sans 300" pitchFamily="50" charset="0"/>
              <a:ea typeface="ＭＳ Ｐゴシック" pitchFamily="34" charset="-128"/>
            </a:endParaRPr>
          </a:p>
          <a:p>
            <a:pPr marL="304800">
              <a:defRPr/>
            </a:pPr>
            <a:endParaRPr lang="en-GB" sz="24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74478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GB" sz="4400">
                <a:latin typeface="Museo Sans 900" panose="02000000000000000000" pitchFamily="2" charset="77"/>
              </a:rPr>
              <a:t>Reasons for using an agent</a:t>
            </a:r>
            <a:endParaRPr lang="en-US" sz="4000">
              <a:latin typeface="Museo Sans 300" pitchFamily="50" charset="0"/>
            </a:endParaRPr>
          </a:p>
        </p:txBody>
      </p:sp>
      <p:sp>
        <p:nvSpPr>
          <p:cNvPr id="4" name="Content Placeholder 2"/>
          <p:cNvSpPr>
            <a:spLocks noGrp="1"/>
          </p:cNvSpPr>
          <p:nvPr>
            <p:ph idx="4294967295"/>
          </p:nvPr>
        </p:nvSpPr>
        <p:spPr>
          <a:xfrm>
            <a:off x="469328" y="1618102"/>
            <a:ext cx="8346131" cy="5148775"/>
          </a:xfrm>
          <a:prstGeom prst="rect">
            <a:avLst/>
          </a:prstGeom>
        </p:spPr>
        <p:txBody>
          <a:bodyPr>
            <a:normAutofit fontScale="47500" lnSpcReduction="20000"/>
          </a:bodyPr>
          <a:lstStyle/>
          <a:p>
            <a:pPr>
              <a:lnSpc>
                <a:spcPct val="170000"/>
              </a:lnSpc>
            </a:pPr>
            <a:r>
              <a:rPr lang="en-GB" sz="5900">
                <a:latin typeface="Museo Sans 500" panose="02000000000000000000" pitchFamily="50" charset="0"/>
              </a:rPr>
              <a:t>You don’t have the time or want the hassle/stress</a:t>
            </a:r>
          </a:p>
          <a:p>
            <a:pPr>
              <a:lnSpc>
                <a:spcPct val="170000"/>
              </a:lnSpc>
            </a:pPr>
            <a:r>
              <a:rPr lang="en-GB" sz="5900">
                <a:latin typeface="Museo Sans 500" panose="02000000000000000000" pitchFamily="50" charset="0"/>
              </a:rPr>
              <a:t>If you’re not confident in your property management skills, or your knowledge of legal requirements</a:t>
            </a:r>
          </a:p>
          <a:p>
            <a:pPr>
              <a:lnSpc>
                <a:spcPct val="170000"/>
              </a:lnSpc>
            </a:pPr>
            <a:r>
              <a:rPr lang="en-GB" sz="5900">
                <a:latin typeface="Museo Sans 500" panose="02000000000000000000" pitchFamily="50" charset="0"/>
              </a:rPr>
              <a:t>You live too far away from the property </a:t>
            </a:r>
          </a:p>
          <a:p>
            <a:pPr>
              <a:lnSpc>
                <a:spcPct val="170000"/>
              </a:lnSpc>
            </a:pPr>
            <a:r>
              <a:rPr lang="en-GB" sz="5900">
                <a:latin typeface="Museo Sans 500" panose="02000000000000000000" pitchFamily="50" charset="0"/>
              </a:rPr>
              <a:t>You own a large HMO (or other property) which has a high turnover of tenants or requires more intensive management.</a:t>
            </a:r>
          </a:p>
          <a:p>
            <a:pPr>
              <a:lnSpc>
                <a:spcPct val="170000"/>
              </a:lnSpc>
            </a:pPr>
            <a:r>
              <a:rPr lang="en-GB" sz="5900">
                <a:latin typeface="Museo Sans 500" panose="02000000000000000000" pitchFamily="50" charset="0"/>
              </a:rPr>
              <a:t>Fees are tax deductible </a:t>
            </a:r>
          </a:p>
          <a:p>
            <a:pPr marL="534600" indent="-457200">
              <a:lnSpc>
                <a:spcPct val="150000"/>
              </a:lnSpc>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534600" indent="-4572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420300">
              <a:defRPr/>
            </a:pPr>
            <a:endParaRPr lang="en-GB" sz="2800" b="1">
              <a:solidFill>
                <a:srgbClr val="656368"/>
              </a:solidFill>
              <a:latin typeface="Museo Sans 300" pitchFamily="50" charset="0"/>
              <a:ea typeface="ＭＳ Ｐゴシック" pitchFamily="34" charset="-128"/>
            </a:endParaRPr>
          </a:p>
          <a:p>
            <a:pPr marL="934650" lvl="1" indent="-457200">
              <a:defRPr/>
            </a:pPr>
            <a:endParaRPr lang="en-GB" sz="2400" b="1">
              <a:solidFill>
                <a:srgbClr val="656368"/>
              </a:solidFill>
              <a:latin typeface="Museo Sans 300" pitchFamily="50" charset="0"/>
              <a:ea typeface="ＭＳ Ｐゴシック" pitchFamily="34" charset="-128"/>
            </a:endParaRPr>
          </a:p>
          <a:p>
            <a:pPr marL="534600" indent="-457200">
              <a:buFont typeface="+mj-lt"/>
              <a:buAutoNum type="arabicPeriod"/>
              <a:defRPr/>
            </a:pPr>
            <a:endParaRPr lang="en-GB" sz="2400" b="1">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534600" indent="-457200">
              <a:buFont typeface="+mj-lt"/>
              <a:buAutoNum type="arabicPeriod"/>
              <a:defRPr/>
            </a:pPr>
            <a:endParaRPr lang="en-GB" sz="2400">
              <a:solidFill>
                <a:srgbClr val="40D5AE"/>
              </a:solidFill>
              <a:latin typeface="Museo Sans 300" pitchFamily="50" charset="0"/>
              <a:ea typeface="ＭＳ Ｐゴシック" pitchFamily="34" charset="-128"/>
            </a:endParaRPr>
          </a:p>
          <a:p>
            <a:pPr marL="0" indent="0">
              <a:buFont typeface="Arial" pitchFamily="34" charset="0"/>
              <a:buNone/>
              <a:defRPr/>
            </a:pPr>
            <a:endParaRPr lang="en-GB" sz="2400">
              <a:solidFill>
                <a:srgbClr val="40D5AE"/>
              </a:solidFill>
              <a:latin typeface="Museo Sans 300" pitchFamily="50" charset="0"/>
              <a:ea typeface="ＭＳ Ｐゴシック" pitchFamily="34" charset="-128"/>
            </a:endParaRPr>
          </a:p>
          <a:p>
            <a:pPr marL="304800">
              <a:defRPr/>
            </a:pPr>
            <a:endParaRPr lang="en-GB" sz="24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123487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GB" sz="4400">
                <a:latin typeface="Museo Sans 900" panose="02000000000000000000" pitchFamily="2" charset="77"/>
              </a:rPr>
              <a:t>However…</a:t>
            </a:r>
            <a:endParaRPr lang="en-US" sz="4000">
              <a:latin typeface="Museo Sans 300" pitchFamily="50" charset="0"/>
            </a:endParaRPr>
          </a:p>
        </p:txBody>
      </p:sp>
      <p:sp>
        <p:nvSpPr>
          <p:cNvPr id="4" name="Content Placeholder 2"/>
          <p:cNvSpPr>
            <a:spLocks noGrp="1"/>
          </p:cNvSpPr>
          <p:nvPr>
            <p:ph idx="4294967295"/>
          </p:nvPr>
        </p:nvSpPr>
        <p:spPr>
          <a:xfrm>
            <a:off x="469328" y="1494811"/>
            <a:ext cx="8346131" cy="5272066"/>
          </a:xfrm>
          <a:prstGeom prst="rect">
            <a:avLst/>
          </a:prstGeom>
        </p:spPr>
        <p:txBody>
          <a:bodyPr>
            <a:normAutofit fontScale="25000" lnSpcReduction="20000"/>
          </a:bodyPr>
          <a:lstStyle/>
          <a:p>
            <a:pPr marL="77400" indent="0">
              <a:buNone/>
              <a:defRPr/>
            </a:pPr>
            <a:endParaRPr lang="en-GB" sz="2400" b="1">
              <a:solidFill>
                <a:srgbClr val="656368"/>
              </a:solidFill>
              <a:latin typeface="Museo Sans 300" pitchFamily="50" charset="0"/>
              <a:ea typeface="ＭＳ Ｐゴシック" pitchFamily="34" charset="-128"/>
            </a:endParaRPr>
          </a:p>
          <a:p>
            <a:pPr>
              <a:lnSpc>
                <a:spcPct val="170000"/>
              </a:lnSpc>
            </a:pPr>
            <a:r>
              <a:rPr lang="en-GB" altLang="en-US" sz="11200">
                <a:latin typeface="Museo Sans 500" panose="02000000000000000000" pitchFamily="50" charset="0"/>
                <a:ea typeface="ＭＳ Ｐゴシック" panose="020B0600070205080204" pitchFamily="34" charset="-128"/>
              </a:rPr>
              <a:t>Know YOUR responsibilities - it is </a:t>
            </a:r>
            <a:r>
              <a:rPr lang="en-GB" altLang="en-US" sz="11200" u="sng">
                <a:latin typeface="Museo Sans 500" panose="02000000000000000000" pitchFamily="50" charset="0"/>
                <a:ea typeface="ＭＳ Ｐゴシック" panose="020B0600070205080204" pitchFamily="34" charset="-128"/>
              </a:rPr>
              <a:t>ALWAYS</a:t>
            </a:r>
            <a:r>
              <a:rPr lang="en-GB" altLang="en-US" sz="11200">
                <a:latin typeface="Museo Sans 500" panose="02000000000000000000" pitchFamily="50" charset="0"/>
                <a:ea typeface="ＭＳ Ｐゴシック" panose="020B0600070205080204" pitchFamily="34" charset="-128"/>
              </a:rPr>
              <a:t> the Landlords responsibility for ensuring legal obligations are met!</a:t>
            </a:r>
            <a:endParaRPr lang="en-GB" sz="11200">
              <a:latin typeface="Museo Sans 500" panose="02000000000000000000" pitchFamily="50" charset="0"/>
            </a:endParaRPr>
          </a:p>
          <a:p>
            <a:pPr>
              <a:lnSpc>
                <a:spcPct val="170000"/>
              </a:lnSpc>
            </a:pPr>
            <a:r>
              <a:rPr lang="en-GB" sz="11200">
                <a:latin typeface="Museo Sans 500" panose="02000000000000000000" pitchFamily="50" charset="0"/>
              </a:rPr>
              <a:t>Actions carried out by the agent on your behalf are treated in law as if they had been done by you, the landlord. </a:t>
            </a:r>
            <a:endParaRPr lang="en-GB" altLang="en-US" sz="11200">
              <a:latin typeface="Museo Sans 500" panose="02000000000000000000" pitchFamily="50" charset="0"/>
              <a:ea typeface="ＭＳ Ｐゴシック" panose="020B0600070205080204" pitchFamily="34" charset="-128"/>
            </a:endParaRPr>
          </a:p>
          <a:p>
            <a:pPr>
              <a:lnSpc>
                <a:spcPct val="170000"/>
              </a:lnSpc>
            </a:pPr>
            <a:endParaRPr lang="en-GB" sz="11200">
              <a:latin typeface="Museo Sans 500" panose="02000000000000000000" pitchFamily="50" charset="0"/>
            </a:endParaRPr>
          </a:p>
          <a:p>
            <a:pPr marL="534600" indent="-457200">
              <a:buFont typeface="+mj-lt"/>
              <a:buAutoNum type="arabicPeriod"/>
              <a:defRPr/>
            </a:pPr>
            <a:endParaRPr lang="en-GB" sz="7400" b="1">
              <a:solidFill>
                <a:srgbClr val="40D5AE"/>
              </a:solidFill>
              <a:latin typeface="Museo Sans 500" panose="02000000000000000000" pitchFamily="50" charset="0"/>
              <a:ea typeface="ＭＳ Ｐゴシック" pitchFamily="34" charset="-128"/>
            </a:endParaRPr>
          </a:p>
          <a:p>
            <a:pPr marL="534600" indent="-457200">
              <a:buFont typeface="+mj-lt"/>
              <a:buAutoNum type="arabicPeriod"/>
              <a:defRPr/>
            </a:pPr>
            <a:endParaRPr lang="en-GB" sz="7400">
              <a:solidFill>
                <a:srgbClr val="40D5AE"/>
              </a:solidFill>
              <a:latin typeface="Museo Sans 500" panose="02000000000000000000" pitchFamily="50" charset="0"/>
              <a:ea typeface="ＭＳ Ｐゴシック" pitchFamily="34" charset="-128"/>
            </a:endParaRPr>
          </a:p>
          <a:p>
            <a:pPr marL="534600" indent="-457200">
              <a:buFont typeface="+mj-lt"/>
              <a:buAutoNum type="arabicPeriod"/>
              <a:defRPr/>
            </a:pPr>
            <a:endParaRPr lang="en-GB" sz="7400">
              <a:solidFill>
                <a:srgbClr val="40D5AE"/>
              </a:solidFill>
              <a:latin typeface="Museo Sans 500" panose="02000000000000000000" pitchFamily="50" charset="0"/>
              <a:ea typeface="ＭＳ Ｐゴシック" pitchFamily="34" charset="-128"/>
            </a:endParaRPr>
          </a:p>
          <a:p>
            <a:pPr marL="534600" indent="-457200">
              <a:buFont typeface="+mj-lt"/>
              <a:buAutoNum type="arabicPeriod"/>
              <a:defRPr/>
            </a:pPr>
            <a:endParaRPr lang="en-GB" sz="7400">
              <a:solidFill>
                <a:srgbClr val="40D5AE"/>
              </a:solidFill>
              <a:latin typeface="Museo Sans 500" panose="02000000000000000000" pitchFamily="50" charset="0"/>
              <a:ea typeface="ＭＳ Ｐゴシック" pitchFamily="34" charset="-128"/>
            </a:endParaRPr>
          </a:p>
          <a:p>
            <a:pPr marL="534600" indent="-457200">
              <a:buFont typeface="+mj-lt"/>
              <a:buAutoNum type="arabicPeriod"/>
              <a:defRPr/>
            </a:pPr>
            <a:endParaRPr lang="en-GB" sz="7400">
              <a:solidFill>
                <a:srgbClr val="40D5AE"/>
              </a:solidFill>
              <a:latin typeface="Museo Sans 500" panose="02000000000000000000" pitchFamily="50" charset="0"/>
              <a:ea typeface="ＭＳ Ｐゴシック" pitchFamily="34" charset="-128"/>
            </a:endParaRPr>
          </a:p>
          <a:p>
            <a:pPr marL="534600" indent="-457200">
              <a:buFont typeface="+mj-lt"/>
              <a:buAutoNum type="arabicPeriod"/>
              <a:defRPr/>
            </a:pPr>
            <a:endParaRPr lang="en-GB" sz="7400">
              <a:solidFill>
                <a:srgbClr val="40D5AE"/>
              </a:solidFill>
              <a:latin typeface="Museo Sans 500" panose="02000000000000000000" pitchFamily="50" charset="0"/>
              <a:ea typeface="ＭＳ Ｐゴシック" pitchFamily="34" charset="-128"/>
            </a:endParaRPr>
          </a:p>
          <a:p>
            <a:pPr marL="0" indent="0">
              <a:buFont typeface="Arial" pitchFamily="34" charset="0"/>
              <a:buNone/>
              <a:defRPr/>
            </a:pPr>
            <a:endParaRPr lang="en-GB" sz="16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a:p>
            <a:pPr marL="304800">
              <a:defRPr/>
            </a:pPr>
            <a:endParaRPr lang="en-GB" sz="1600">
              <a:solidFill>
                <a:srgbClr val="40D5AE"/>
              </a:solidFill>
              <a:latin typeface="Museo Sans 300" pitchFamily="50" charset="0"/>
              <a:ea typeface="ＭＳ Ｐゴシック" pitchFamily="34" charset="-128"/>
            </a:endParaRPr>
          </a:p>
        </p:txBody>
      </p:sp>
    </p:spTree>
    <p:extLst>
      <p:ext uri="{BB962C8B-B14F-4D97-AF65-F5344CB8AC3E}">
        <p14:creationId xmlns:p14="http://schemas.microsoft.com/office/powerpoint/2010/main" val="140033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28" y="949806"/>
            <a:ext cx="8215063" cy="545005"/>
          </a:xfrm>
        </p:spPr>
        <p:txBody>
          <a:bodyPr/>
          <a:lstStyle/>
          <a:p>
            <a:r>
              <a:rPr lang="en-GB" sz="4400">
                <a:latin typeface="Museo Sans 900" panose="02000000000000000000" pitchFamily="2" charset="77"/>
              </a:rPr>
              <a:t>Other reasons to think twice</a:t>
            </a:r>
            <a:endParaRPr lang="en-US" sz="4000">
              <a:latin typeface="Museo Sans 300" pitchFamily="50" charset="0"/>
            </a:endParaRPr>
          </a:p>
        </p:txBody>
      </p:sp>
      <p:sp>
        <p:nvSpPr>
          <p:cNvPr id="4" name="Content Placeholder 2"/>
          <p:cNvSpPr>
            <a:spLocks noGrp="1"/>
          </p:cNvSpPr>
          <p:nvPr>
            <p:ph idx="4294967295"/>
          </p:nvPr>
        </p:nvSpPr>
        <p:spPr>
          <a:xfrm>
            <a:off x="469328" y="1494811"/>
            <a:ext cx="8346131" cy="5272066"/>
          </a:xfrm>
          <a:prstGeom prst="rect">
            <a:avLst/>
          </a:prstGeom>
        </p:spPr>
        <p:txBody>
          <a:bodyPr>
            <a:normAutofit fontScale="25000" lnSpcReduction="20000"/>
          </a:bodyPr>
          <a:lstStyle/>
          <a:p>
            <a:pPr marL="77400" indent="0">
              <a:buNone/>
              <a:defRPr/>
            </a:pPr>
            <a:endParaRPr lang="en-GB" sz="2400" b="1">
              <a:solidFill>
                <a:srgbClr val="656368"/>
              </a:solidFill>
              <a:latin typeface="Museo Sans 300" pitchFamily="50" charset="0"/>
              <a:ea typeface="ＭＳ Ｐゴシック" pitchFamily="34" charset="-128"/>
            </a:endParaRPr>
          </a:p>
          <a:p>
            <a:pPr>
              <a:lnSpc>
                <a:spcPct val="170000"/>
              </a:lnSpc>
            </a:pPr>
            <a:r>
              <a:rPr lang="en-GB" altLang="en-US" sz="11200">
                <a:latin typeface="Museo Sans 500" panose="02000000000000000000" pitchFamily="50" charset="0"/>
                <a:ea typeface="ＭＳ Ｐゴシック" panose="020B0600070205080204" pitchFamily="34" charset="-128"/>
              </a:rPr>
              <a:t>Very competitive market now – esp. online</a:t>
            </a:r>
          </a:p>
          <a:p>
            <a:pPr>
              <a:lnSpc>
                <a:spcPct val="170000"/>
              </a:lnSpc>
            </a:pPr>
            <a:r>
              <a:rPr lang="en-GB" altLang="en-US" sz="11200">
                <a:latin typeface="Museo Sans 500" panose="02000000000000000000" pitchFamily="50" charset="0"/>
                <a:ea typeface="ＭＳ Ｐゴシック" panose="020B0600070205080204" pitchFamily="34" charset="-128"/>
              </a:rPr>
              <a:t>Weigh up cost of your time and you confidence / knowledge</a:t>
            </a:r>
          </a:p>
          <a:p>
            <a:pPr>
              <a:lnSpc>
                <a:spcPct val="170000"/>
              </a:lnSpc>
            </a:pPr>
            <a:r>
              <a:rPr lang="en-GB" altLang="en-US" sz="11200">
                <a:latin typeface="Museo Sans 500" panose="02000000000000000000" pitchFamily="50" charset="0"/>
                <a:ea typeface="ＭＳ Ｐゴシック" panose="020B0600070205080204" pitchFamily="34" charset="-128"/>
              </a:rPr>
              <a:t>Traditionally fees charged between 5-20% of rent </a:t>
            </a:r>
          </a:p>
          <a:p>
            <a:pPr>
              <a:lnSpc>
                <a:spcPct val="170000"/>
              </a:lnSpc>
            </a:pPr>
            <a:r>
              <a:rPr lang="en-GB" altLang="en-US" sz="11200">
                <a:latin typeface="Museo Sans 500" panose="02000000000000000000" pitchFamily="50" charset="0"/>
                <a:ea typeface="ＭＳ Ｐゴシック" panose="020B0600070205080204" pitchFamily="34" charset="-128"/>
              </a:rPr>
              <a:t>BIG SAVINGS can be made if you can / are prepared to put time and effort in </a:t>
            </a:r>
          </a:p>
          <a:p>
            <a:pPr>
              <a:lnSpc>
                <a:spcPct val="170000"/>
              </a:lnSpc>
            </a:pPr>
            <a:endParaRPr lang="en-GB" altLang="en-US" sz="11200">
              <a:latin typeface="Museo Sans 500" panose="02000000000000000000" pitchFamily="50" charset="0"/>
              <a:ea typeface="ＭＳ Ｐゴシック" panose="020B0600070205080204" pitchFamily="34" charset="-128"/>
            </a:endParaRPr>
          </a:p>
        </p:txBody>
      </p:sp>
    </p:spTree>
    <p:extLst>
      <p:ext uri="{BB962C8B-B14F-4D97-AF65-F5344CB8AC3E}">
        <p14:creationId xmlns:p14="http://schemas.microsoft.com/office/powerpoint/2010/main" val="553191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180220 LONDON NLA News and Legislative Update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BDRC Continental Report with T&amp;C's">
  <a:themeElements>
    <a:clrScheme name="BDRC Continental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0077BE"/>
      </a:hlink>
      <a:folHlink>
        <a:srgbClr val="51C2B6"/>
      </a:folHlink>
    </a:clrScheme>
    <a:fontScheme name="Segoe UI">
      <a:majorFont>
        <a:latin typeface="Segoe UI"/>
        <a:ea typeface="ＭＳ Ｐゴシック"/>
        <a:cs typeface=""/>
      </a:majorFont>
      <a:minorFont>
        <a:latin typeface="Segoe U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none" rtlCol="0">
        <a:spAutoFit/>
      </a:bodyPr>
      <a:lstStyle>
        <a:defPPr>
          <a:defRPr sz="1600" dirty="0" err="1" smtClean="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DRC Continental 1">
        <a:dk1>
          <a:srgbClr val="000000"/>
        </a:dk1>
        <a:lt1>
          <a:srgbClr val="FFFFFF"/>
        </a:lt1>
        <a:dk2>
          <a:srgbClr val="FFDE62"/>
        </a:dk2>
        <a:lt2>
          <a:srgbClr val="E7DDB6"/>
        </a:lt2>
        <a:accent1>
          <a:srgbClr val="ED174F"/>
        </a:accent1>
        <a:accent2>
          <a:srgbClr val="0077BE"/>
        </a:accent2>
        <a:accent3>
          <a:srgbClr val="FFFFFF"/>
        </a:accent3>
        <a:accent4>
          <a:srgbClr val="000000"/>
        </a:accent4>
        <a:accent5>
          <a:srgbClr val="F4ABB2"/>
        </a:accent5>
        <a:accent6>
          <a:srgbClr val="006BAC"/>
        </a:accent6>
        <a:hlink>
          <a:srgbClr val="842C91"/>
        </a:hlink>
        <a:folHlink>
          <a:srgbClr val="51C2B6"/>
        </a:folHlink>
      </a:clrScheme>
      <a:clrMap bg1="lt1" tx1="dk1" bg2="lt2" tx2="dk2" accent1="accent1" accent2="accent2" accent3="accent3" accent4="accent4" accent5="accent5" accent6="accent6" hlink="hlink" folHlink="folHlink"/>
    </a:extraClrScheme>
    <a:extraClrScheme>
      <a:clrScheme name="BDRC Continental 2">
        <a:dk1>
          <a:srgbClr val="000000"/>
        </a:dk1>
        <a:lt1>
          <a:srgbClr val="FFFFFF"/>
        </a:lt1>
        <a:dk2>
          <a:srgbClr val="99CCFF"/>
        </a:dk2>
        <a:lt2>
          <a:srgbClr val="CC99FF"/>
        </a:lt2>
        <a:accent1>
          <a:srgbClr val="ED174F"/>
        </a:accent1>
        <a:accent2>
          <a:srgbClr val="0077BE"/>
        </a:accent2>
        <a:accent3>
          <a:srgbClr val="FFFFFF"/>
        </a:accent3>
        <a:accent4>
          <a:srgbClr val="000000"/>
        </a:accent4>
        <a:accent5>
          <a:srgbClr val="F4ABB2"/>
        </a:accent5>
        <a:accent6>
          <a:srgbClr val="006BAC"/>
        </a:accent6>
        <a:hlink>
          <a:srgbClr val="99CC00"/>
        </a:hlink>
        <a:folHlink>
          <a:srgbClr val="FFCC00"/>
        </a:folHlink>
      </a:clrScheme>
      <a:clrMap bg1="lt1" tx1="dk1" bg2="lt2" tx2="dk2" accent1="accent1" accent2="accent2" accent3="accent3" accent4="accent4" accent5="accent5" accent6="accent6" hlink="hlink" folHlink="folHlink"/>
    </a:extraClrScheme>
    <a:extraClrScheme>
      <a:clrScheme name="BDRC Continental 3">
        <a:dk1>
          <a:srgbClr val="000000"/>
        </a:dk1>
        <a:lt1>
          <a:srgbClr val="FFFFFF"/>
        </a:lt1>
        <a:dk2>
          <a:srgbClr val="99CCFF"/>
        </a:dk2>
        <a:lt2>
          <a:srgbClr val="CC99FF"/>
        </a:lt2>
        <a:accent1>
          <a:srgbClr val="ED174F"/>
        </a:accent1>
        <a:accent2>
          <a:srgbClr val="FFCC00"/>
        </a:accent2>
        <a:accent3>
          <a:srgbClr val="FFFFFF"/>
        </a:accent3>
        <a:accent4>
          <a:srgbClr val="000000"/>
        </a:accent4>
        <a:accent5>
          <a:srgbClr val="F4ABB2"/>
        </a:accent5>
        <a:accent6>
          <a:srgbClr val="E7B900"/>
        </a:accent6>
        <a:hlink>
          <a:srgbClr val="0077BE"/>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DRC Continental Report with T&amp;C's">
  <a:themeElements>
    <a:clrScheme name="BDRC Continental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0077BE"/>
      </a:hlink>
      <a:folHlink>
        <a:srgbClr val="51C2B6"/>
      </a:folHlink>
    </a:clrScheme>
    <a:fontScheme name="Segoe UI">
      <a:majorFont>
        <a:latin typeface="Segoe UI"/>
        <a:ea typeface="ＭＳ Ｐゴシック"/>
        <a:cs typeface=""/>
      </a:majorFont>
      <a:minorFont>
        <a:latin typeface="Segoe U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none" rtlCol="0">
        <a:spAutoFit/>
      </a:bodyPr>
      <a:lstStyle>
        <a:defPPr>
          <a:defRPr sz="1600" dirty="0" err="1" smtClean="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DRC Continental 1">
        <a:dk1>
          <a:srgbClr val="000000"/>
        </a:dk1>
        <a:lt1>
          <a:srgbClr val="FFFFFF"/>
        </a:lt1>
        <a:dk2>
          <a:srgbClr val="FFDE62"/>
        </a:dk2>
        <a:lt2>
          <a:srgbClr val="E7DDB6"/>
        </a:lt2>
        <a:accent1>
          <a:srgbClr val="ED174F"/>
        </a:accent1>
        <a:accent2>
          <a:srgbClr val="0077BE"/>
        </a:accent2>
        <a:accent3>
          <a:srgbClr val="FFFFFF"/>
        </a:accent3>
        <a:accent4>
          <a:srgbClr val="000000"/>
        </a:accent4>
        <a:accent5>
          <a:srgbClr val="F4ABB2"/>
        </a:accent5>
        <a:accent6>
          <a:srgbClr val="006BAC"/>
        </a:accent6>
        <a:hlink>
          <a:srgbClr val="842C91"/>
        </a:hlink>
        <a:folHlink>
          <a:srgbClr val="51C2B6"/>
        </a:folHlink>
      </a:clrScheme>
      <a:clrMap bg1="lt1" tx1="dk1" bg2="lt2" tx2="dk2" accent1="accent1" accent2="accent2" accent3="accent3" accent4="accent4" accent5="accent5" accent6="accent6" hlink="hlink" folHlink="folHlink"/>
    </a:extraClrScheme>
    <a:extraClrScheme>
      <a:clrScheme name="BDRC Continental 2">
        <a:dk1>
          <a:srgbClr val="000000"/>
        </a:dk1>
        <a:lt1>
          <a:srgbClr val="FFFFFF"/>
        </a:lt1>
        <a:dk2>
          <a:srgbClr val="99CCFF"/>
        </a:dk2>
        <a:lt2>
          <a:srgbClr val="CC99FF"/>
        </a:lt2>
        <a:accent1>
          <a:srgbClr val="ED174F"/>
        </a:accent1>
        <a:accent2>
          <a:srgbClr val="0077BE"/>
        </a:accent2>
        <a:accent3>
          <a:srgbClr val="FFFFFF"/>
        </a:accent3>
        <a:accent4>
          <a:srgbClr val="000000"/>
        </a:accent4>
        <a:accent5>
          <a:srgbClr val="F4ABB2"/>
        </a:accent5>
        <a:accent6>
          <a:srgbClr val="006BAC"/>
        </a:accent6>
        <a:hlink>
          <a:srgbClr val="99CC00"/>
        </a:hlink>
        <a:folHlink>
          <a:srgbClr val="FFCC00"/>
        </a:folHlink>
      </a:clrScheme>
      <a:clrMap bg1="lt1" tx1="dk1" bg2="lt2" tx2="dk2" accent1="accent1" accent2="accent2" accent3="accent3" accent4="accent4" accent5="accent5" accent6="accent6" hlink="hlink" folHlink="folHlink"/>
    </a:extraClrScheme>
    <a:extraClrScheme>
      <a:clrScheme name="BDRC Continental 3">
        <a:dk1>
          <a:srgbClr val="000000"/>
        </a:dk1>
        <a:lt1>
          <a:srgbClr val="FFFFFF"/>
        </a:lt1>
        <a:dk2>
          <a:srgbClr val="99CCFF"/>
        </a:dk2>
        <a:lt2>
          <a:srgbClr val="CC99FF"/>
        </a:lt2>
        <a:accent1>
          <a:srgbClr val="ED174F"/>
        </a:accent1>
        <a:accent2>
          <a:srgbClr val="FFCC00"/>
        </a:accent2>
        <a:accent3>
          <a:srgbClr val="FFFFFF"/>
        </a:accent3>
        <a:accent4>
          <a:srgbClr val="000000"/>
        </a:accent4>
        <a:accent5>
          <a:srgbClr val="F4ABB2"/>
        </a:accent5>
        <a:accent6>
          <a:srgbClr val="E7B900"/>
        </a:accent6>
        <a:hlink>
          <a:srgbClr val="0077BE"/>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ff414c3-165e-47be-b575-d6d87ce161d6">
      <UserInfo>
        <DisplayName>Joanne Dron</DisplayName>
        <AccountId>154</AccountId>
        <AccountType/>
      </UserInfo>
      <UserInfo>
        <DisplayName>Marion Money</DisplayName>
        <AccountId>150</AccountId>
        <AccountType/>
      </UserInfo>
      <UserInfo>
        <DisplayName>Hannah Darling</DisplayName>
        <AccountId>147</AccountId>
        <AccountType/>
      </UserInfo>
      <UserInfo>
        <DisplayName>Sandra Towers</DisplayName>
        <AccountId>151</AccountId>
        <AccountType/>
      </UserInfo>
      <UserInfo>
        <DisplayName>Melvin Pugh</DisplayName>
        <AccountId>164</AccountId>
        <AccountType/>
      </UserInfo>
      <UserInfo>
        <DisplayName>Teresa Kaczmarek</DisplayName>
        <AccountId>169</AccountId>
        <AccountType/>
      </UserInfo>
      <UserInfo>
        <DisplayName>Matthew Oliver</DisplayName>
        <AccountId>45</AccountId>
        <AccountType/>
      </UserInfo>
      <UserInfo>
        <DisplayName>Vik Daws</DisplayName>
        <AccountId>170</AccountId>
        <AccountType/>
      </UserInfo>
      <UserInfo>
        <DisplayName>Yvonne Baisden</DisplayName>
        <AccountId>148</AccountId>
        <AccountType/>
      </UserInfo>
      <UserInfo>
        <DisplayName>Ruth Rowntree</DisplayName>
        <AccountId>149</AccountId>
        <AccountType/>
      </UserInfo>
      <UserInfo>
        <DisplayName>John Forth</DisplayName>
        <AccountId>160</AccountId>
        <AccountType/>
      </UserInfo>
      <UserInfo>
        <DisplayName>Karen Gregory</DisplayName>
        <AccountId>155</AccountId>
        <AccountType/>
      </UserInfo>
      <UserInfo>
        <DisplayName>Inna Melnyk</DisplayName>
        <AccountId>158</AccountId>
        <AccountType/>
      </UserInfo>
      <UserInfo>
        <DisplayName>Robert Johnson</DisplayName>
        <AccountId>167</AccountId>
        <AccountType/>
      </UserInfo>
      <UserInfo>
        <DisplayName>Lesley Wilkinson</DisplayName>
        <AccountId>162</AccountId>
        <AccountType/>
      </UserInfo>
      <UserInfo>
        <DisplayName>Ruth Millington</DisplayName>
        <AccountId>153</AccountId>
        <AccountType/>
      </UserInfo>
      <UserInfo>
        <DisplayName>Richard Blanco</DisplayName>
        <AccountId>166</AccountId>
        <AccountType/>
      </UserInfo>
      <UserInfo>
        <DisplayName>Susan Bryer</DisplayName>
        <AccountId>168</AccountId>
        <AccountType/>
      </UserInfo>
      <UserInfo>
        <DisplayName>Ilona Bull</DisplayName>
        <AccountId>152</AccountId>
        <AccountType/>
      </UserInfo>
      <UserInfo>
        <DisplayName>Julie Woolfenden</DisplayName>
        <AccountId>161</AccountId>
        <AccountType/>
      </UserInfo>
      <UserInfo>
        <DisplayName>Mary Spence</DisplayName>
        <AccountId>172</AccountId>
        <AccountType/>
      </UserInfo>
      <UserInfo>
        <DisplayName>Mike Bull</DisplayName>
        <AccountId>165</AccountId>
        <AccountType/>
      </UserInfo>
      <UserInfo>
        <DisplayName>Jim Johnsone</DisplayName>
        <AccountId>159</AccountId>
        <AccountType/>
      </UserInfo>
      <UserInfo>
        <DisplayName>Liz Mackenzie</DisplayName>
        <AccountId>163</AccountId>
        <AccountType/>
      </UserInfo>
      <UserInfo>
        <DisplayName>Don Robbie</DisplayName>
        <AccountId>157</AccountId>
        <AccountType/>
      </UserInfo>
      <UserInfo>
        <DisplayName>Gina Mortlock</DisplayName>
        <AccountId>78</AccountId>
        <AccountType/>
      </UserInfo>
      <UserInfo>
        <DisplayName>Jake McKey</DisplayName>
        <AccountId>41</AccountId>
        <AccountType/>
      </UserInfo>
      <UserInfo>
        <DisplayName>Meera Shah</DisplayName>
        <AccountId>72</AccountId>
        <AccountType/>
      </UserInfo>
      <UserInfo>
        <DisplayName>Suzanne Muth</DisplayName>
        <AccountId>82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BC80E4B8FCF2479FDE30B2ABF4EA19" ma:contentTypeVersion="8" ma:contentTypeDescription="Create a new document." ma:contentTypeScope="" ma:versionID="1eb64277a7c06895cce316df9ccbc2ce">
  <xsd:schema xmlns:xsd="http://www.w3.org/2001/XMLSchema" xmlns:xs="http://www.w3.org/2001/XMLSchema" xmlns:p="http://schemas.microsoft.com/office/2006/metadata/properties" xmlns:ns2="e8caef69-9e59-4a7e-9355-5596610e894f" xmlns:ns3="4ff414c3-165e-47be-b575-d6d87ce161d6" targetNamespace="http://schemas.microsoft.com/office/2006/metadata/properties" ma:root="true" ma:fieldsID="f7fcfe6cd50ccf6be22d00d7aa3abee1" ns2:_="" ns3:_="">
    <xsd:import namespace="e8caef69-9e59-4a7e-9355-5596610e894f"/>
    <xsd:import namespace="4ff414c3-165e-47be-b575-d6d87ce161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aef69-9e59-4a7e-9355-5596610e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f414c3-165e-47be-b575-d6d87ce161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fc21e698-b166-42b9-a223-a4bce54f34c3"/>
</file>

<file path=customXml/itemProps1.xml><?xml version="1.0" encoding="utf-8"?>
<ds:datastoreItem xmlns:ds="http://schemas.openxmlformats.org/officeDocument/2006/customXml" ds:itemID="{4ACDEC6C-A738-4147-8AC2-3D6D28FFC589}">
  <ds:schemaRefs>
    <ds:schemaRef ds:uri="http://schemas.microsoft.com/sharepoint/v3/contenttype/forms"/>
  </ds:schemaRefs>
</ds:datastoreItem>
</file>

<file path=customXml/itemProps2.xml><?xml version="1.0" encoding="utf-8"?>
<ds:datastoreItem xmlns:ds="http://schemas.openxmlformats.org/officeDocument/2006/customXml" ds:itemID="{031125B9-69CB-4E45-B1B2-E2F75E1B627C}">
  <ds:schemaRefs>
    <ds:schemaRef ds:uri="4ff414c3-165e-47be-b575-d6d87ce161d6"/>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e8caef69-9e59-4a7e-9355-5596610e894f"/>
    <ds:schemaRef ds:uri="http://www.w3.org/XML/1998/namespace"/>
    <ds:schemaRef ds:uri="http://purl.org/dc/terms/"/>
  </ds:schemaRefs>
</ds:datastoreItem>
</file>

<file path=customXml/itemProps3.xml><?xml version="1.0" encoding="utf-8"?>
<ds:datastoreItem xmlns:ds="http://schemas.openxmlformats.org/officeDocument/2006/customXml" ds:itemID="{99F6B72C-E631-4287-90BA-0CAC8339E2D4}">
  <ds:schemaRefs>
    <ds:schemaRef ds:uri="4ff414c3-165e-47be-b575-d6d87ce161d6"/>
    <ds:schemaRef ds:uri="e8caef69-9e59-4a7e-9355-5596610e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C92130B-B485-44C9-8140-E7B1A40BED3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TotalTime>
  <Words>1114</Words>
  <Application>Microsoft Office PowerPoint</Application>
  <PresentationFormat>On-screen Show (4:3)</PresentationFormat>
  <Paragraphs>244</Paragraphs>
  <Slides>13</Slides>
  <Notes>13</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Theme</vt:lpstr>
      <vt:lpstr>02180220 LONDON NLA News and Legislative Update Presentation</vt:lpstr>
      <vt:lpstr>8_BDRC Continental Report with T&amp;C's</vt:lpstr>
      <vt:lpstr>BDRC Continental Report with T&amp;C's</vt:lpstr>
      <vt:lpstr>PowerPoint Presentation</vt:lpstr>
      <vt:lpstr>Tenants Fees Act</vt:lpstr>
      <vt:lpstr>What can be charged to the tenant?</vt:lpstr>
      <vt:lpstr>What do you tell us?</vt:lpstr>
      <vt:lpstr>What an agent does</vt:lpstr>
      <vt:lpstr>What an Agent does</vt:lpstr>
      <vt:lpstr>Reasons for using an agent</vt:lpstr>
      <vt:lpstr>However…</vt:lpstr>
      <vt:lpstr>Other reasons to think twice</vt:lpstr>
      <vt:lpstr>Going it alone: how &amp; how much</vt:lpstr>
      <vt:lpstr>Questions to ask your agent</vt:lpstr>
      <vt:lpstr>Introduction to Lettings Course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McKey</dc:creator>
  <cp:lastModifiedBy>Hall Dan</cp:lastModifiedBy>
  <cp:revision>4</cp:revision>
  <cp:lastPrinted>2019-04-04T07:57:20Z</cp:lastPrinted>
  <dcterms:created xsi:type="dcterms:W3CDTF">2018-09-12T14:09:32Z</dcterms:created>
  <dcterms:modified xsi:type="dcterms:W3CDTF">2019-04-17T11:33:28Z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0x01010038BC80E4B8FCF2479FDE30B2ABF4EA19</vt:lpwstr>
  </property>
  <property fmtid="{D5CDD505-2E9C-101B-9397-08002B2CF9AE}" pid="3" name="AuthorIds_UIVersion_24064">
    <vt:lpwstr>41</vt:lpwstr>
  </property>
  <property fmtid="{D5CDD505-2E9C-101B-9397-08002B2CF9AE}" pid="4" name="AuthorIds_UIVersion_26112">
    <vt:lpwstr>41</vt:lpwstr>
  </property>
  <property fmtid="{D5CDD505-2E9C-101B-9397-08002B2CF9AE}" pid="5" name="docIndexRef">
    <vt:lpwstr>e4f0c623-37eb-404d-95a2-a72ce61c8b7a</vt:lpwstr>
  </property>
  <property fmtid="{D5CDD505-2E9C-101B-9397-08002B2CF9AE}" pid="6" name="bjDocumentSecurityLabel">
    <vt:lpwstr>No Marking</vt:lpwstr>
  </property>
  <property fmtid="{D5CDD505-2E9C-101B-9397-08002B2CF9AE}" pid="7" name="bjSaver">
    <vt:lpwstr>0tk0PGhed3bXbKk6Op6QO75dQBnIapRg</vt:lpwstr>
  </property>
</Properties>
</file>